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87" r:id="rId6"/>
    <p:sldId id="267" r:id="rId7"/>
    <p:sldId id="284" r:id="rId8"/>
    <p:sldId id="261" r:id="rId9"/>
    <p:sldId id="271" r:id="rId10"/>
    <p:sldId id="269" r:id="rId11"/>
    <p:sldId id="270" r:id="rId12"/>
    <p:sldId id="273" r:id="rId13"/>
    <p:sldId id="274" r:id="rId14"/>
    <p:sldId id="262" r:id="rId15"/>
    <p:sldId id="272" r:id="rId16"/>
    <p:sldId id="276" r:id="rId17"/>
    <p:sldId id="275" r:id="rId18"/>
    <p:sldId id="263" r:id="rId19"/>
    <p:sldId id="278" r:id="rId20"/>
    <p:sldId id="280" r:id="rId21"/>
    <p:sldId id="281" r:id="rId22"/>
    <p:sldId id="282" r:id="rId23"/>
    <p:sldId id="279" r:id="rId24"/>
    <p:sldId id="283"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94"/>
    <p:restoredTop sz="89555" autoAdjust="0"/>
  </p:normalViewPr>
  <p:slideViewPr>
    <p:cSldViewPr snapToGrid="0">
      <p:cViewPr>
        <p:scale>
          <a:sx n="78" d="100"/>
          <a:sy n="78" d="100"/>
        </p:scale>
        <p:origin x="946" y="34"/>
      </p:cViewPr>
      <p:guideLst/>
    </p:cSldViewPr>
  </p:slideViewPr>
  <p:notesTextViewPr>
    <p:cViewPr>
      <p:scale>
        <a:sx n="1" d="1"/>
        <a:sy n="1" d="1"/>
      </p:scale>
      <p:origin x="0" y="0"/>
    </p:cViewPr>
  </p:notesTextViewPr>
  <p:sorterViewPr>
    <p:cViewPr>
      <p:scale>
        <a:sx n="100" d="100"/>
        <a:sy n="100" d="100"/>
      </p:scale>
      <p:origin x="0" y="-4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Accuracy</a:t>
            </a:r>
            <a:r>
              <a:rPr lang="en-US" baseline="0"/>
              <a:t> Rate - ANSWER TYPE CLASSIFICATION</a:t>
            </a:r>
            <a:endParaRPr lang="en-US"/>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5312295198255789E-2"/>
          <c:y val="0.19646732180171253"/>
          <c:w val="0.94937540960348843"/>
          <c:h val="0.70309662303568066"/>
        </c:manualLayout>
      </c:layout>
      <c:barChart>
        <c:barDir val="col"/>
        <c:grouping val="clustered"/>
        <c:varyColors val="0"/>
        <c:ser>
          <c:idx val="0"/>
          <c:order val="0"/>
          <c:tx>
            <c:strRef>
              <c:f>Sheet1!$C$2</c:f>
              <c:strCache>
                <c:ptCount val="1"/>
                <c:pt idx="0">
                  <c:v>Testing Accuracy</c:v>
                </c:pt>
              </c:strCache>
            </c:strRef>
          </c:tx>
          <c:spPr>
            <a:solidFill>
              <a:schemeClr val="accent2">
                <a:shade val="76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Sheet1!$B$3:$B$5</c:f>
              <c:strCache>
                <c:ptCount val="3"/>
                <c:pt idx="0">
                  <c:v>SVM</c:v>
                </c:pt>
                <c:pt idx="1">
                  <c:v>Naïve Bayes</c:v>
                </c:pt>
                <c:pt idx="2">
                  <c:v>LSTM</c:v>
                </c:pt>
              </c:strCache>
            </c:strRef>
          </c:cat>
          <c:val>
            <c:numRef>
              <c:f>Sheet1!$C$3:$C$5</c:f>
              <c:numCache>
                <c:formatCode>0.00%</c:formatCode>
                <c:ptCount val="3"/>
                <c:pt idx="0">
                  <c:v>0.61180000000000001</c:v>
                </c:pt>
                <c:pt idx="1">
                  <c:v>0.55589999999999995</c:v>
                </c:pt>
                <c:pt idx="2">
                  <c:v>0.63890000000000002</c:v>
                </c:pt>
              </c:numCache>
            </c:numRef>
          </c:val>
          <c:extLst>
            <c:ext xmlns:c16="http://schemas.microsoft.com/office/drawing/2014/chart" uri="{C3380CC4-5D6E-409C-BE32-E72D297353CC}">
              <c16:uniqueId val="{00000000-39EC-423A-A558-9D6E7E7E2784}"/>
            </c:ext>
          </c:extLst>
        </c:ser>
        <c:ser>
          <c:idx val="1"/>
          <c:order val="1"/>
          <c:tx>
            <c:strRef>
              <c:f>Sheet1!$D$2</c:f>
              <c:strCache>
                <c:ptCount val="1"/>
                <c:pt idx="0">
                  <c:v>Training Accuracy</c:v>
                </c:pt>
              </c:strCache>
            </c:strRef>
          </c:tx>
          <c:spPr>
            <a:solidFill>
              <a:schemeClr val="accent2">
                <a:tint val="77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Sheet1!$B$3:$B$5</c:f>
              <c:strCache>
                <c:ptCount val="3"/>
                <c:pt idx="0">
                  <c:v>SVM</c:v>
                </c:pt>
                <c:pt idx="1">
                  <c:v>Naïve Bayes</c:v>
                </c:pt>
                <c:pt idx="2">
                  <c:v>LSTM</c:v>
                </c:pt>
              </c:strCache>
            </c:strRef>
          </c:cat>
          <c:val>
            <c:numRef>
              <c:f>Sheet1!$D$3:$D$5</c:f>
              <c:numCache>
                <c:formatCode>0.00%</c:formatCode>
                <c:ptCount val="3"/>
                <c:pt idx="0">
                  <c:v>0.89190000000000003</c:v>
                </c:pt>
                <c:pt idx="1">
                  <c:v>0.87770000000000004</c:v>
                </c:pt>
                <c:pt idx="2">
                  <c:v>0.96940000000000004</c:v>
                </c:pt>
              </c:numCache>
            </c:numRef>
          </c:val>
          <c:extLst>
            <c:ext xmlns:c16="http://schemas.microsoft.com/office/drawing/2014/chart" uri="{C3380CC4-5D6E-409C-BE32-E72D297353CC}">
              <c16:uniqueId val="{00000001-39EC-423A-A558-9D6E7E7E2784}"/>
            </c:ext>
          </c:extLst>
        </c:ser>
        <c:dLbls>
          <c:dLblPos val="outEnd"/>
          <c:showLegendKey val="0"/>
          <c:showVal val="1"/>
          <c:showCatName val="0"/>
          <c:showSerName val="0"/>
          <c:showPercent val="0"/>
          <c:showBubbleSize val="0"/>
        </c:dLbls>
        <c:gapWidth val="444"/>
        <c:overlap val="-90"/>
        <c:axId val="989250176"/>
        <c:axId val="733549024"/>
      </c:barChart>
      <c:catAx>
        <c:axId val="9892501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cap="all" spc="120" normalizeH="0" baseline="0">
                <a:solidFill>
                  <a:schemeClr val="tx1">
                    <a:lumMod val="65000"/>
                    <a:lumOff val="35000"/>
                  </a:schemeClr>
                </a:solidFill>
                <a:latin typeface="+mn-lt"/>
                <a:ea typeface="+mn-ea"/>
                <a:cs typeface="+mn-cs"/>
              </a:defRPr>
            </a:pPr>
            <a:endParaRPr lang="en-US"/>
          </a:p>
        </c:txPr>
        <c:crossAx val="733549024"/>
        <c:crosses val="autoZero"/>
        <c:auto val="1"/>
        <c:lblAlgn val="ctr"/>
        <c:lblOffset val="100"/>
        <c:noMultiLvlLbl val="0"/>
      </c:catAx>
      <c:valAx>
        <c:axId val="733549024"/>
        <c:scaling>
          <c:orientation val="minMax"/>
        </c:scaling>
        <c:delete val="1"/>
        <c:axPos val="l"/>
        <c:numFmt formatCode="0.00%" sourceLinked="1"/>
        <c:majorTickMark val="none"/>
        <c:minorTickMark val="none"/>
        <c:tickLblPos val="nextTo"/>
        <c:crossAx val="9892501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Accuracy</a:t>
            </a:r>
            <a:r>
              <a:rPr lang="en-US" baseline="0"/>
              <a:t> rate | question Type Classification</a:t>
            </a:r>
            <a:endParaRPr lang="en-US"/>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Sheet1!$B$2</c:f>
              <c:strCache>
                <c:ptCount val="1"/>
                <c:pt idx="0">
                  <c:v>Testing Accuracy</c:v>
                </c:pt>
              </c:strCache>
            </c:strRef>
          </c:tx>
          <c:spPr>
            <a:solidFill>
              <a:schemeClr val="accent4">
                <a:shade val="76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Sheet1!$A$3:$A$5</c:f>
              <c:strCache>
                <c:ptCount val="3"/>
                <c:pt idx="0">
                  <c:v>SVM</c:v>
                </c:pt>
                <c:pt idx="1">
                  <c:v>Naïve Bayes</c:v>
                </c:pt>
                <c:pt idx="2">
                  <c:v>LSTM</c:v>
                </c:pt>
              </c:strCache>
            </c:strRef>
          </c:cat>
          <c:val>
            <c:numRef>
              <c:f>Sheet1!$B$3:$B$5</c:f>
              <c:numCache>
                <c:formatCode>0.00%</c:formatCode>
                <c:ptCount val="3"/>
                <c:pt idx="0">
                  <c:v>0.50819999999999999</c:v>
                </c:pt>
                <c:pt idx="1">
                  <c:v>0.42270000000000002</c:v>
                </c:pt>
                <c:pt idx="2">
                  <c:v>0.4819</c:v>
                </c:pt>
              </c:numCache>
            </c:numRef>
          </c:val>
          <c:extLst>
            <c:ext xmlns:c16="http://schemas.microsoft.com/office/drawing/2014/chart" uri="{C3380CC4-5D6E-409C-BE32-E72D297353CC}">
              <c16:uniqueId val="{00000000-D016-4B28-B02D-94CA9B662D7C}"/>
            </c:ext>
          </c:extLst>
        </c:ser>
        <c:ser>
          <c:idx val="1"/>
          <c:order val="1"/>
          <c:tx>
            <c:strRef>
              <c:f>Sheet1!$C$2</c:f>
              <c:strCache>
                <c:ptCount val="1"/>
                <c:pt idx="0">
                  <c:v>Training Accuracy</c:v>
                </c:pt>
              </c:strCache>
            </c:strRef>
          </c:tx>
          <c:spPr>
            <a:solidFill>
              <a:schemeClr val="accent4">
                <a:tint val="77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2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Sheet1!$A$3:$A$5</c:f>
              <c:strCache>
                <c:ptCount val="3"/>
                <c:pt idx="0">
                  <c:v>SVM</c:v>
                </c:pt>
                <c:pt idx="1">
                  <c:v>Naïve Bayes</c:v>
                </c:pt>
                <c:pt idx="2">
                  <c:v>LSTM</c:v>
                </c:pt>
              </c:strCache>
            </c:strRef>
          </c:cat>
          <c:val>
            <c:numRef>
              <c:f>Sheet1!$C$3:$C$5</c:f>
              <c:numCache>
                <c:formatCode>0.00%</c:formatCode>
                <c:ptCount val="3"/>
                <c:pt idx="0">
                  <c:v>0.89190000000000003</c:v>
                </c:pt>
                <c:pt idx="1">
                  <c:v>0.87770000000000004</c:v>
                </c:pt>
                <c:pt idx="2">
                  <c:v>0.91290000000000004</c:v>
                </c:pt>
              </c:numCache>
            </c:numRef>
          </c:val>
          <c:extLst>
            <c:ext xmlns:c16="http://schemas.microsoft.com/office/drawing/2014/chart" uri="{C3380CC4-5D6E-409C-BE32-E72D297353CC}">
              <c16:uniqueId val="{00000001-D016-4B28-B02D-94CA9B662D7C}"/>
            </c:ext>
          </c:extLst>
        </c:ser>
        <c:dLbls>
          <c:dLblPos val="outEnd"/>
          <c:showLegendKey val="0"/>
          <c:showVal val="1"/>
          <c:showCatName val="0"/>
          <c:showSerName val="0"/>
          <c:showPercent val="0"/>
          <c:showBubbleSize val="0"/>
        </c:dLbls>
        <c:gapWidth val="444"/>
        <c:overlap val="-90"/>
        <c:axId val="1931212799"/>
        <c:axId val="1975129519"/>
      </c:barChart>
      <c:catAx>
        <c:axId val="193121279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cap="all" spc="120" normalizeH="0" baseline="0">
                <a:solidFill>
                  <a:schemeClr val="tx1">
                    <a:lumMod val="65000"/>
                    <a:lumOff val="35000"/>
                  </a:schemeClr>
                </a:solidFill>
                <a:latin typeface="+mn-lt"/>
                <a:ea typeface="+mn-ea"/>
                <a:cs typeface="+mn-cs"/>
              </a:defRPr>
            </a:pPr>
            <a:endParaRPr lang="en-US"/>
          </a:p>
        </c:txPr>
        <c:crossAx val="1975129519"/>
        <c:crosses val="autoZero"/>
        <c:auto val="1"/>
        <c:lblAlgn val="ctr"/>
        <c:lblOffset val="100"/>
        <c:noMultiLvlLbl val="0"/>
      </c:catAx>
      <c:valAx>
        <c:axId val="1975129519"/>
        <c:scaling>
          <c:orientation val="minMax"/>
        </c:scaling>
        <c:delete val="1"/>
        <c:axPos val="l"/>
        <c:numFmt formatCode="0.00%" sourceLinked="1"/>
        <c:majorTickMark val="none"/>
        <c:minorTickMark val="none"/>
        <c:tickLblPos val="nextTo"/>
        <c:crossAx val="19312127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1" Type="http://schemas.openxmlformats.org/officeDocument/2006/relationships/hyperlink" Target="https://www.kaggle.com/c/google-quest-challenge/data" TargetMode="External"/></Relationships>
</file>

<file path=ppt/diagrams/_rels/data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svg"/><Relationship Id="rId1"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c/google-quest-challenge/data"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24.svg"/><Relationship Id="rId1" Type="http://schemas.openxmlformats.org/officeDocument/2006/relationships/image" Target="../media/image31.png"/><Relationship Id="rId6" Type="http://schemas.openxmlformats.org/officeDocument/2006/relationships/image" Target="../media/image28.svg"/><Relationship Id="rId5" Type="http://schemas.openxmlformats.org/officeDocument/2006/relationships/image" Target="../media/image3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646E0B-1BAF-4744-84AB-10651C81EB0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6A3FAE-CCD9-400C-8F96-14F5ECCE6409}">
      <dgm:prSet/>
      <dgm:spPr/>
      <dgm:t>
        <a:bodyPr/>
        <a:lstStyle/>
        <a:p>
          <a:pPr>
            <a:lnSpc>
              <a:spcPct val="100000"/>
            </a:lnSpc>
            <a:defRPr b="1"/>
          </a:pPr>
          <a:r>
            <a:rPr lang="en-US"/>
            <a:t>What are we proposed to do ?</a:t>
          </a:r>
        </a:p>
      </dgm:t>
    </dgm:pt>
    <dgm:pt modelId="{D71E4675-22B3-488C-A4CE-283F973AB98C}" type="parTrans" cxnId="{3E66A5F6-7C49-47EC-92A5-2B7B4EEFB8CE}">
      <dgm:prSet/>
      <dgm:spPr/>
      <dgm:t>
        <a:bodyPr/>
        <a:lstStyle/>
        <a:p>
          <a:endParaRPr lang="en-US"/>
        </a:p>
      </dgm:t>
    </dgm:pt>
    <dgm:pt modelId="{7F37DB98-2481-4766-801F-5897A2AEA255}" type="sibTrans" cxnId="{3E66A5F6-7C49-47EC-92A5-2B7B4EEFB8CE}">
      <dgm:prSet/>
      <dgm:spPr/>
      <dgm:t>
        <a:bodyPr/>
        <a:lstStyle/>
        <a:p>
          <a:endParaRPr lang="en-US"/>
        </a:p>
      </dgm:t>
    </dgm:pt>
    <dgm:pt modelId="{2C07CC16-D428-49CF-AEF1-507F5349A819}">
      <dgm:prSet/>
      <dgm:spPr/>
      <dgm:t>
        <a:bodyPr/>
        <a:lstStyle/>
        <a:p>
          <a:pPr>
            <a:lnSpc>
              <a:spcPct val="100000"/>
            </a:lnSpc>
            <a:defRPr b="1"/>
          </a:pPr>
          <a:r>
            <a:rPr lang="en-US"/>
            <a:t>Why is this important ?</a:t>
          </a:r>
        </a:p>
      </dgm:t>
    </dgm:pt>
    <dgm:pt modelId="{09167AC3-2D78-4911-A800-3CD93736E7DD}" type="parTrans" cxnId="{A14C1966-04DB-4C15-B398-39B73647A177}">
      <dgm:prSet/>
      <dgm:spPr/>
      <dgm:t>
        <a:bodyPr/>
        <a:lstStyle/>
        <a:p>
          <a:endParaRPr lang="en-US"/>
        </a:p>
      </dgm:t>
    </dgm:pt>
    <dgm:pt modelId="{E5A1F3A4-6B7E-4BAC-A2D9-755A0D67B72C}" type="sibTrans" cxnId="{A14C1966-04DB-4C15-B398-39B73647A177}">
      <dgm:prSet/>
      <dgm:spPr/>
      <dgm:t>
        <a:bodyPr/>
        <a:lstStyle/>
        <a:p>
          <a:endParaRPr lang="en-US"/>
        </a:p>
      </dgm:t>
    </dgm:pt>
    <dgm:pt modelId="{5BB4245F-CD5F-429D-81F6-4F674562783E}">
      <dgm:prSet/>
      <dgm:spPr/>
      <dgm:t>
        <a:bodyPr/>
        <a:lstStyle/>
        <a:p>
          <a:pPr algn="ctr">
            <a:lnSpc>
              <a:spcPct val="100000"/>
            </a:lnSpc>
          </a:pPr>
          <a:r>
            <a:rPr lang="en-US" dirty="0"/>
            <a:t>Contribute to Q&amp;A Systems research by making the system become more human-like.</a:t>
          </a:r>
        </a:p>
      </dgm:t>
    </dgm:pt>
    <dgm:pt modelId="{0E559DDA-6738-4F83-803B-8F946ACAC909}" type="parTrans" cxnId="{1355CF02-D0FA-4D15-899E-D5F0816F3866}">
      <dgm:prSet/>
      <dgm:spPr/>
      <dgm:t>
        <a:bodyPr/>
        <a:lstStyle/>
        <a:p>
          <a:endParaRPr lang="en-US"/>
        </a:p>
      </dgm:t>
    </dgm:pt>
    <dgm:pt modelId="{6D214932-D602-497C-93EC-323752C4DF7D}" type="sibTrans" cxnId="{1355CF02-D0FA-4D15-899E-D5F0816F3866}">
      <dgm:prSet/>
      <dgm:spPr/>
      <dgm:t>
        <a:bodyPr/>
        <a:lstStyle/>
        <a:p>
          <a:endParaRPr lang="en-US"/>
        </a:p>
      </dgm:t>
    </dgm:pt>
    <dgm:pt modelId="{3FB6CCE3-8D1D-4672-9329-463B2A65AEAA}">
      <dgm:prSet/>
      <dgm:spPr/>
      <dgm:t>
        <a:bodyPr/>
        <a:lstStyle/>
        <a:p>
          <a:pPr algn="l">
            <a:lnSpc>
              <a:spcPct val="100000"/>
            </a:lnSpc>
          </a:pPr>
          <a:r>
            <a:rPr lang="en-US" dirty="0"/>
            <a:t>Build classification models for Google Q&amp;A to:</a:t>
          </a:r>
        </a:p>
        <a:p>
          <a:pPr algn="l">
            <a:lnSpc>
              <a:spcPct val="100000"/>
            </a:lnSpc>
          </a:pPr>
          <a:r>
            <a:rPr lang="en-US" dirty="0"/>
            <a:t>Part1: Classify </a:t>
          </a:r>
          <a:r>
            <a:rPr lang="en-US" dirty="0">
              <a:solidFill>
                <a:srgbClr val="FF0000"/>
              </a:solidFill>
            </a:rPr>
            <a:t>5 categories</a:t>
          </a:r>
          <a:r>
            <a:rPr lang="en-US" dirty="0"/>
            <a:t> for question, answer.</a:t>
          </a:r>
        </a:p>
        <a:p>
          <a:pPr algn="l">
            <a:lnSpc>
              <a:spcPct val="100000"/>
            </a:lnSpc>
          </a:pPr>
          <a:r>
            <a:rPr lang="en-US" dirty="0"/>
            <a:t>Part2: Classify </a:t>
          </a:r>
          <a:r>
            <a:rPr lang="en-US" dirty="0">
              <a:solidFill>
                <a:srgbClr val="FF0000"/>
              </a:solidFill>
            </a:rPr>
            <a:t>types</a:t>
          </a:r>
          <a:r>
            <a:rPr lang="en-US" dirty="0"/>
            <a:t> for question, answer. </a:t>
          </a:r>
        </a:p>
        <a:p>
          <a:pPr algn="l">
            <a:lnSpc>
              <a:spcPct val="100000"/>
            </a:lnSpc>
          </a:pPr>
          <a:r>
            <a:rPr lang="en-US" dirty="0"/>
            <a:t>Compare different models to identify the most efficient subjective question-answering categories and types algorithms </a:t>
          </a:r>
        </a:p>
      </dgm:t>
    </dgm:pt>
    <dgm:pt modelId="{60FE3B66-8F13-442D-BAD0-056CF3977369}" type="sibTrans" cxnId="{282B37F3-CACA-4AD6-855D-393D2FE732EC}">
      <dgm:prSet/>
      <dgm:spPr/>
      <dgm:t>
        <a:bodyPr/>
        <a:lstStyle/>
        <a:p>
          <a:endParaRPr lang="en-US"/>
        </a:p>
      </dgm:t>
    </dgm:pt>
    <dgm:pt modelId="{E829BF64-2415-4DCC-B580-C89E3C7D7786}" type="parTrans" cxnId="{282B37F3-CACA-4AD6-855D-393D2FE732EC}">
      <dgm:prSet/>
      <dgm:spPr/>
      <dgm:t>
        <a:bodyPr/>
        <a:lstStyle/>
        <a:p>
          <a:endParaRPr lang="en-US"/>
        </a:p>
      </dgm:t>
    </dgm:pt>
    <dgm:pt modelId="{52322BBD-40BA-454B-8F7D-E312241AA7E0}" type="pres">
      <dgm:prSet presAssocID="{02646E0B-1BAF-4744-84AB-10651C81EB01}" presName="root" presStyleCnt="0">
        <dgm:presLayoutVars>
          <dgm:dir/>
          <dgm:resizeHandles val="exact"/>
        </dgm:presLayoutVars>
      </dgm:prSet>
      <dgm:spPr/>
    </dgm:pt>
    <dgm:pt modelId="{186E7AFF-B927-4D45-94D3-8B4CADE605F6}" type="pres">
      <dgm:prSet presAssocID="{ED6A3FAE-CCD9-400C-8F96-14F5ECCE6409}" presName="compNode" presStyleCnt="0"/>
      <dgm:spPr/>
    </dgm:pt>
    <dgm:pt modelId="{66040A7D-9BFE-46B3-9576-3F41F608D264}" type="pres">
      <dgm:prSet presAssocID="{ED6A3FAE-CCD9-400C-8F96-14F5ECCE640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978B847E-BE26-4B36-A6B9-D9C4586D8EAC}" type="pres">
      <dgm:prSet presAssocID="{ED6A3FAE-CCD9-400C-8F96-14F5ECCE6409}" presName="iconSpace" presStyleCnt="0"/>
      <dgm:spPr/>
    </dgm:pt>
    <dgm:pt modelId="{80B957A0-6C79-4051-823D-3287B90C5840}" type="pres">
      <dgm:prSet presAssocID="{ED6A3FAE-CCD9-400C-8F96-14F5ECCE6409}" presName="parTx" presStyleLbl="revTx" presStyleIdx="0" presStyleCnt="4">
        <dgm:presLayoutVars>
          <dgm:chMax val="0"/>
          <dgm:chPref val="0"/>
        </dgm:presLayoutVars>
      </dgm:prSet>
      <dgm:spPr/>
    </dgm:pt>
    <dgm:pt modelId="{51ABCA6F-ACD6-4E56-B00E-BAD1C0E8AE39}" type="pres">
      <dgm:prSet presAssocID="{ED6A3FAE-CCD9-400C-8F96-14F5ECCE6409}" presName="txSpace" presStyleCnt="0"/>
      <dgm:spPr/>
    </dgm:pt>
    <dgm:pt modelId="{1C4B2508-6C41-4767-8F1E-603EF5588F92}" type="pres">
      <dgm:prSet presAssocID="{ED6A3FAE-CCD9-400C-8F96-14F5ECCE6409}" presName="desTx" presStyleLbl="revTx" presStyleIdx="1" presStyleCnt="4">
        <dgm:presLayoutVars/>
      </dgm:prSet>
      <dgm:spPr/>
    </dgm:pt>
    <dgm:pt modelId="{3D42504F-ADB2-4EE2-B389-204D2286640C}" type="pres">
      <dgm:prSet presAssocID="{7F37DB98-2481-4766-801F-5897A2AEA255}" presName="sibTrans" presStyleCnt="0"/>
      <dgm:spPr/>
    </dgm:pt>
    <dgm:pt modelId="{8029DED1-51D2-4831-BD17-D55D59BBC678}" type="pres">
      <dgm:prSet presAssocID="{2C07CC16-D428-49CF-AEF1-507F5349A819}" presName="compNode" presStyleCnt="0"/>
      <dgm:spPr/>
    </dgm:pt>
    <dgm:pt modelId="{FFDF4B0A-265F-4E76-A02E-94681867E84A}" type="pres">
      <dgm:prSet presAssocID="{2C07CC16-D428-49CF-AEF1-507F5349A8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C59E0912-B5C3-4D0F-BC09-8253A5F015FB}" type="pres">
      <dgm:prSet presAssocID="{2C07CC16-D428-49CF-AEF1-507F5349A819}" presName="iconSpace" presStyleCnt="0"/>
      <dgm:spPr/>
    </dgm:pt>
    <dgm:pt modelId="{359C2A67-270F-43DA-8D08-3AEDDBFF4180}" type="pres">
      <dgm:prSet presAssocID="{2C07CC16-D428-49CF-AEF1-507F5349A819}" presName="parTx" presStyleLbl="revTx" presStyleIdx="2" presStyleCnt="4">
        <dgm:presLayoutVars>
          <dgm:chMax val="0"/>
          <dgm:chPref val="0"/>
        </dgm:presLayoutVars>
      </dgm:prSet>
      <dgm:spPr/>
    </dgm:pt>
    <dgm:pt modelId="{5F00E3AF-A6DE-454E-ADB2-48C4338247F6}" type="pres">
      <dgm:prSet presAssocID="{2C07CC16-D428-49CF-AEF1-507F5349A819}" presName="txSpace" presStyleCnt="0"/>
      <dgm:spPr/>
    </dgm:pt>
    <dgm:pt modelId="{357A0D51-37E6-4F74-BB27-6ED82B112C74}" type="pres">
      <dgm:prSet presAssocID="{2C07CC16-D428-49CF-AEF1-507F5349A819}" presName="desTx" presStyleLbl="revTx" presStyleIdx="3" presStyleCnt="4">
        <dgm:presLayoutVars/>
      </dgm:prSet>
      <dgm:spPr/>
    </dgm:pt>
  </dgm:ptLst>
  <dgm:cxnLst>
    <dgm:cxn modelId="{1355CF02-D0FA-4D15-899E-D5F0816F3866}" srcId="{2C07CC16-D428-49CF-AEF1-507F5349A819}" destId="{5BB4245F-CD5F-429D-81F6-4F674562783E}" srcOrd="0" destOrd="0" parTransId="{0E559DDA-6738-4F83-803B-8F946ACAC909}" sibTransId="{6D214932-D602-497C-93EC-323752C4DF7D}"/>
    <dgm:cxn modelId="{44E7CD29-3E6D-4BAE-9A62-8656F80E1116}" type="presOf" srcId="{2C07CC16-D428-49CF-AEF1-507F5349A819}" destId="{359C2A67-270F-43DA-8D08-3AEDDBFF4180}" srcOrd="0" destOrd="0" presId="urn:microsoft.com/office/officeart/2018/5/layout/CenteredIconLabelDescriptionList"/>
    <dgm:cxn modelId="{A14C1966-04DB-4C15-B398-39B73647A177}" srcId="{02646E0B-1BAF-4744-84AB-10651C81EB01}" destId="{2C07CC16-D428-49CF-AEF1-507F5349A819}" srcOrd="1" destOrd="0" parTransId="{09167AC3-2D78-4911-A800-3CD93736E7DD}" sibTransId="{E5A1F3A4-6B7E-4BAC-A2D9-755A0D67B72C}"/>
    <dgm:cxn modelId="{2B6E939D-1FD4-4039-AD43-2E94FC5A3BCB}" type="presOf" srcId="{5BB4245F-CD5F-429D-81F6-4F674562783E}" destId="{357A0D51-37E6-4F74-BB27-6ED82B112C74}" srcOrd="0" destOrd="0" presId="urn:microsoft.com/office/officeart/2018/5/layout/CenteredIconLabelDescriptionList"/>
    <dgm:cxn modelId="{7CB6CBC9-7934-4491-8329-B376FD431078}" type="presOf" srcId="{3FB6CCE3-8D1D-4672-9329-463B2A65AEAA}" destId="{1C4B2508-6C41-4767-8F1E-603EF5588F92}" srcOrd="0" destOrd="0" presId="urn:microsoft.com/office/officeart/2018/5/layout/CenteredIconLabelDescriptionList"/>
    <dgm:cxn modelId="{282B37F3-CACA-4AD6-855D-393D2FE732EC}" srcId="{ED6A3FAE-CCD9-400C-8F96-14F5ECCE6409}" destId="{3FB6CCE3-8D1D-4672-9329-463B2A65AEAA}" srcOrd="0" destOrd="0" parTransId="{E829BF64-2415-4DCC-B580-C89E3C7D7786}" sibTransId="{60FE3B66-8F13-442D-BAD0-056CF3977369}"/>
    <dgm:cxn modelId="{3E66A5F6-7C49-47EC-92A5-2B7B4EEFB8CE}" srcId="{02646E0B-1BAF-4744-84AB-10651C81EB01}" destId="{ED6A3FAE-CCD9-400C-8F96-14F5ECCE6409}" srcOrd="0" destOrd="0" parTransId="{D71E4675-22B3-488C-A4CE-283F973AB98C}" sibTransId="{7F37DB98-2481-4766-801F-5897A2AEA255}"/>
    <dgm:cxn modelId="{2300EAF7-21BD-435A-958B-3F178BDD82BC}" type="presOf" srcId="{02646E0B-1BAF-4744-84AB-10651C81EB01}" destId="{52322BBD-40BA-454B-8F7D-E312241AA7E0}" srcOrd="0" destOrd="0" presId="urn:microsoft.com/office/officeart/2018/5/layout/CenteredIconLabelDescriptionList"/>
    <dgm:cxn modelId="{E999E7FB-53E4-47CF-AB7B-E49FAC0B38E0}" type="presOf" srcId="{ED6A3FAE-CCD9-400C-8F96-14F5ECCE6409}" destId="{80B957A0-6C79-4051-823D-3287B90C5840}" srcOrd="0" destOrd="0" presId="urn:microsoft.com/office/officeart/2018/5/layout/CenteredIconLabelDescriptionList"/>
    <dgm:cxn modelId="{F81BC50A-A21D-4277-BBE2-03B040C56B5D}" type="presParOf" srcId="{52322BBD-40BA-454B-8F7D-E312241AA7E0}" destId="{186E7AFF-B927-4D45-94D3-8B4CADE605F6}" srcOrd="0" destOrd="0" presId="urn:microsoft.com/office/officeart/2018/5/layout/CenteredIconLabelDescriptionList"/>
    <dgm:cxn modelId="{F4C3F0B7-A58D-46C8-8E8B-5269C2EAF869}" type="presParOf" srcId="{186E7AFF-B927-4D45-94D3-8B4CADE605F6}" destId="{66040A7D-9BFE-46B3-9576-3F41F608D264}" srcOrd="0" destOrd="0" presId="urn:microsoft.com/office/officeart/2018/5/layout/CenteredIconLabelDescriptionList"/>
    <dgm:cxn modelId="{92516FE1-8BD5-4B6C-A4F5-C83E79E857D0}" type="presParOf" srcId="{186E7AFF-B927-4D45-94D3-8B4CADE605F6}" destId="{978B847E-BE26-4B36-A6B9-D9C4586D8EAC}" srcOrd="1" destOrd="0" presId="urn:microsoft.com/office/officeart/2018/5/layout/CenteredIconLabelDescriptionList"/>
    <dgm:cxn modelId="{86A98A4F-268F-4141-B9B8-E7C85A80E9CC}" type="presParOf" srcId="{186E7AFF-B927-4D45-94D3-8B4CADE605F6}" destId="{80B957A0-6C79-4051-823D-3287B90C5840}" srcOrd="2" destOrd="0" presId="urn:microsoft.com/office/officeart/2018/5/layout/CenteredIconLabelDescriptionList"/>
    <dgm:cxn modelId="{71E75F8E-3868-4613-8C62-33D29DDA50F3}" type="presParOf" srcId="{186E7AFF-B927-4D45-94D3-8B4CADE605F6}" destId="{51ABCA6F-ACD6-4E56-B00E-BAD1C0E8AE39}" srcOrd="3" destOrd="0" presId="urn:microsoft.com/office/officeart/2018/5/layout/CenteredIconLabelDescriptionList"/>
    <dgm:cxn modelId="{D9BDF4C0-98AD-4B30-BC0F-316336AD0C8C}" type="presParOf" srcId="{186E7AFF-B927-4D45-94D3-8B4CADE605F6}" destId="{1C4B2508-6C41-4767-8F1E-603EF5588F92}" srcOrd="4" destOrd="0" presId="urn:microsoft.com/office/officeart/2018/5/layout/CenteredIconLabelDescriptionList"/>
    <dgm:cxn modelId="{B3EEDB45-5A07-4265-9590-C52415E889C7}" type="presParOf" srcId="{52322BBD-40BA-454B-8F7D-E312241AA7E0}" destId="{3D42504F-ADB2-4EE2-B389-204D2286640C}" srcOrd="1" destOrd="0" presId="urn:microsoft.com/office/officeart/2018/5/layout/CenteredIconLabelDescriptionList"/>
    <dgm:cxn modelId="{0BF96D3C-75D0-4A9D-BFCF-E1D59FCE1D87}" type="presParOf" srcId="{52322BBD-40BA-454B-8F7D-E312241AA7E0}" destId="{8029DED1-51D2-4831-BD17-D55D59BBC678}" srcOrd="2" destOrd="0" presId="urn:microsoft.com/office/officeart/2018/5/layout/CenteredIconLabelDescriptionList"/>
    <dgm:cxn modelId="{469685D5-A2A9-4541-B735-FD9BAF6CC1ED}" type="presParOf" srcId="{8029DED1-51D2-4831-BD17-D55D59BBC678}" destId="{FFDF4B0A-265F-4E76-A02E-94681867E84A}" srcOrd="0" destOrd="0" presId="urn:microsoft.com/office/officeart/2018/5/layout/CenteredIconLabelDescriptionList"/>
    <dgm:cxn modelId="{DC4DD818-8C0E-4D48-8EAF-F7FFE89AE650}" type="presParOf" srcId="{8029DED1-51D2-4831-BD17-D55D59BBC678}" destId="{C59E0912-B5C3-4D0F-BC09-8253A5F015FB}" srcOrd="1" destOrd="0" presId="urn:microsoft.com/office/officeart/2018/5/layout/CenteredIconLabelDescriptionList"/>
    <dgm:cxn modelId="{8140B46E-6F4F-4E60-837B-BD73408680B3}" type="presParOf" srcId="{8029DED1-51D2-4831-BD17-D55D59BBC678}" destId="{359C2A67-270F-43DA-8D08-3AEDDBFF4180}" srcOrd="2" destOrd="0" presId="urn:microsoft.com/office/officeart/2018/5/layout/CenteredIconLabelDescriptionList"/>
    <dgm:cxn modelId="{F0637FB1-4092-4E37-B9E6-A0C0A389DF93}" type="presParOf" srcId="{8029DED1-51D2-4831-BD17-D55D59BBC678}" destId="{5F00E3AF-A6DE-454E-ADB2-48C4338247F6}" srcOrd="3" destOrd="0" presId="urn:microsoft.com/office/officeart/2018/5/layout/CenteredIconLabelDescriptionList"/>
    <dgm:cxn modelId="{76DE70BD-ACB9-4214-BE5B-89FD07ACDBED}" type="presParOf" srcId="{8029DED1-51D2-4831-BD17-D55D59BBC678}" destId="{357A0D51-37E6-4F74-BB27-6ED82B112C74}"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9A4884-E5E0-4D6A-B04C-4F960BEAA41B}"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62F8ADC5-FE37-4BC1-846F-3CE0C757FA06}">
      <dgm:prSet/>
      <dgm:spPr/>
      <dgm:t>
        <a:bodyPr/>
        <a:lstStyle/>
        <a:p>
          <a:r>
            <a:rPr lang="en-US" dirty="0"/>
            <a:t>Data Collection</a:t>
          </a:r>
        </a:p>
      </dgm:t>
    </dgm:pt>
    <dgm:pt modelId="{C92F93B5-21DB-4C93-A9B7-90852293A781}" type="parTrans" cxnId="{F87D081E-8DDF-4F4D-88BE-3C9F38E845FC}">
      <dgm:prSet/>
      <dgm:spPr/>
      <dgm:t>
        <a:bodyPr/>
        <a:lstStyle/>
        <a:p>
          <a:endParaRPr lang="en-US"/>
        </a:p>
      </dgm:t>
    </dgm:pt>
    <dgm:pt modelId="{3256085D-C7C9-4054-8F91-C5326A87F3C4}" type="sibTrans" cxnId="{F87D081E-8DDF-4F4D-88BE-3C9F38E845FC}">
      <dgm:prSet/>
      <dgm:spPr/>
      <dgm:t>
        <a:bodyPr/>
        <a:lstStyle/>
        <a:p>
          <a:endParaRPr lang="en-US"/>
        </a:p>
      </dgm:t>
    </dgm:pt>
    <dgm:pt modelId="{D2A66DF1-1504-47BF-AD12-C47748671296}">
      <dgm:prSet/>
      <dgm:spPr/>
      <dgm:t>
        <a:bodyPr/>
        <a:lstStyle/>
        <a:p>
          <a:r>
            <a:rPr lang="en-US" dirty="0"/>
            <a:t>Source: </a:t>
          </a:r>
          <a:r>
            <a:rPr lang="en-US" dirty="0">
              <a:hlinkClick xmlns:r="http://schemas.openxmlformats.org/officeDocument/2006/relationships" r:id="rId1"/>
            </a:rPr>
            <a:t>Kaggle Competition</a:t>
          </a:r>
          <a:endParaRPr lang="en-US" dirty="0"/>
        </a:p>
      </dgm:t>
    </dgm:pt>
    <dgm:pt modelId="{F59A0C28-EA80-4B30-9375-BD90703698AD}" type="parTrans" cxnId="{1E9C853A-618F-4039-9341-6FF52095DBDB}">
      <dgm:prSet/>
      <dgm:spPr/>
      <dgm:t>
        <a:bodyPr/>
        <a:lstStyle/>
        <a:p>
          <a:endParaRPr lang="en-US"/>
        </a:p>
      </dgm:t>
    </dgm:pt>
    <dgm:pt modelId="{DD3AE035-27F1-4C3D-AAA8-906870F576F6}" type="sibTrans" cxnId="{1E9C853A-618F-4039-9341-6FF52095DBDB}">
      <dgm:prSet/>
      <dgm:spPr/>
      <dgm:t>
        <a:bodyPr/>
        <a:lstStyle/>
        <a:p>
          <a:endParaRPr lang="en-US"/>
        </a:p>
      </dgm:t>
    </dgm:pt>
    <dgm:pt modelId="{ADF6A60F-3392-4BED-A7D6-4293C64E21F4}">
      <dgm:prSet/>
      <dgm:spPr/>
      <dgm:t>
        <a:bodyPr/>
        <a:lstStyle/>
        <a:p>
          <a:r>
            <a:rPr lang="en-US"/>
            <a:t>Collected by CrowdSource team at Google Research from various Stack Exchange properties </a:t>
          </a:r>
        </a:p>
      </dgm:t>
    </dgm:pt>
    <dgm:pt modelId="{F7E630DC-B4F1-4164-B92F-598A037C1399}" type="parTrans" cxnId="{C41B4A95-BBC2-4071-BAB3-56ADC22853A6}">
      <dgm:prSet/>
      <dgm:spPr/>
      <dgm:t>
        <a:bodyPr/>
        <a:lstStyle/>
        <a:p>
          <a:endParaRPr lang="en-US"/>
        </a:p>
      </dgm:t>
    </dgm:pt>
    <dgm:pt modelId="{43A038CB-1AFC-4D04-B4A9-7AB4C0684DF9}" type="sibTrans" cxnId="{C41B4A95-BBC2-4071-BAB3-56ADC22853A6}">
      <dgm:prSet/>
      <dgm:spPr/>
      <dgm:t>
        <a:bodyPr/>
        <a:lstStyle/>
        <a:p>
          <a:endParaRPr lang="en-US"/>
        </a:p>
      </dgm:t>
    </dgm:pt>
    <dgm:pt modelId="{2EB62CE0-FA0B-4E9F-882B-63976A203005}">
      <dgm:prSet/>
      <dgm:spPr/>
      <dgm:t>
        <a:bodyPr/>
        <a:lstStyle/>
        <a:p>
          <a:r>
            <a:rPr lang="en-US" dirty="0"/>
            <a:t>The question-answer pairs were gathered from 70 websites</a:t>
          </a:r>
        </a:p>
      </dgm:t>
    </dgm:pt>
    <dgm:pt modelId="{30861256-ACCB-4B1A-977E-06EA99493F72}" type="parTrans" cxnId="{EE3F636E-7069-4030-838B-CDFAAC3D1E28}">
      <dgm:prSet/>
      <dgm:spPr/>
      <dgm:t>
        <a:bodyPr/>
        <a:lstStyle/>
        <a:p>
          <a:endParaRPr lang="en-US"/>
        </a:p>
      </dgm:t>
    </dgm:pt>
    <dgm:pt modelId="{DE59DB64-6B58-4811-BCD9-080E8634EDC4}" type="sibTrans" cxnId="{EE3F636E-7069-4030-838B-CDFAAC3D1E28}">
      <dgm:prSet/>
      <dgm:spPr/>
      <dgm:t>
        <a:bodyPr/>
        <a:lstStyle/>
        <a:p>
          <a:endParaRPr lang="en-US"/>
        </a:p>
      </dgm:t>
    </dgm:pt>
    <dgm:pt modelId="{9D7C1940-45C0-4DB7-913E-A0082F7ED306}">
      <dgm:prSet/>
      <dgm:spPr/>
      <dgm:t>
        <a:bodyPr/>
        <a:lstStyle/>
        <a:p>
          <a:r>
            <a:rPr lang="en-US" dirty="0"/>
            <a:t>Data Description</a:t>
          </a:r>
        </a:p>
      </dgm:t>
    </dgm:pt>
    <dgm:pt modelId="{268621D8-1D12-4E3E-A837-891CA12FD390}" type="parTrans" cxnId="{6EDB1F28-6392-4090-8FEF-ADB466E39804}">
      <dgm:prSet/>
      <dgm:spPr/>
      <dgm:t>
        <a:bodyPr/>
        <a:lstStyle/>
        <a:p>
          <a:endParaRPr lang="en-US"/>
        </a:p>
      </dgm:t>
    </dgm:pt>
    <dgm:pt modelId="{DD977A15-B3DB-4043-A084-A812316E350D}" type="sibTrans" cxnId="{6EDB1F28-6392-4090-8FEF-ADB466E39804}">
      <dgm:prSet/>
      <dgm:spPr/>
      <dgm:t>
        <a:bodyPr/>
        <a:lstStyle/>
        <a:p>
          <a:endParaRPr lang="en-US"/>
        </a:p>
      </dgm:t>
    </dgm:pt>
    <dgm:pt modelId="{7140C00D-6428-48C5-A8E7-700C046622EB}">
      <dgm:prSet/>
      <dgm:spPr/>
      <dgm:t>
        <a:bodyPr/>
        <a:lstStyle/>
        <a:p>
          <a:endParaRPr lang="en-US" dirty="0"/>
        </a:p>
      </dgm:t>
    </dgm:pt>
    <dgm:pt modelId="{8134D7ED-C8DD-477C-A0C0-E805A9E655BC}" type="parTrans" cxnId="{205A7B1C-749F-41DD-9979-6A8EA044D67B}">
      <dgm:prSet/>
      <dgm:spPr/>
      <dgm:t>
        <a:bodyPr/>
        <a:lstStyle/>
        <a:p>
          <a:endParaRPr lang="en-US"/>
        </a:p>
      </dgm:t>
    </dgm:pt>
    <dgm:pt modelId="{A90914C2-CFB9-423A-9385-E7830F447584}" type="sibTrans" cxnId="{205A7B1C-749F-41DD-9979-6A8EA044D67B}">
      <dgm:prSet/>
      <dgm:spPr/>
      <dgm:t>
        <a:bodyPr/>
        <a:lstStyle/>
        <a:p>
          <a:endParaRPr lang="en-US"/>
        </a:p>
      </dgm:t>
    </dgm:pt>
    <dgm:pt modelId="{E95CD412-57F0-4E32-85F7-C20043971733}">
      <dgm:prSet/>
      <dgm:spPr/>
      <dgm:t>
        <a:bodyPr/>
        <a:lstStyle/>
        <a:p>
          <a:r>
            <a:rPr lang="en-US" dirty="0"/>
            <a:t>Train.csv: 6K pairs of question-answer (Answers with duplicate questions)</a:t>
          </a:r>
        </a:p>
      </dgm:t>
    </dgm:pt>
    <dgm:pt modelId="{A204BD69-79F7-47D2-B590-DB73F523768E}" type="parTrans" cxnId="{930290C5-98D4-482D-8597-259DA73D0006}">
      <dgm:prSet/>
      <dgm:spPr/>
      <dgm:t>
        <a:bodyPr/>
        <a:lstStyle/>
        <a:p>
          <a:endParaRPr lang="en-US"/>
        </a:p>
      </dgm:t>
    </dgm:pt>
    <dgm:pt modelId="{7E96F9CE-F498-457F-9D56-476FEB74A079}" type="sibTrans" cxnId="{930290C5-98D4-482D-8597-259DA73D0006}">
      <dgm:prSet/>
      <dgm:spPr/>
      <dgm:t>
        <a:bodyPr/>
        <a:lstStyle/>
        <a:p>
          <a:endParaRPr lang="en-US"/>
        </a:p>
      </dgm:t>
    </dgm:pt>
    <dgm:pt modelId="{E4E6C8AD-F0FB-4D27-8531-8AEF83251764}">
      <dgm:prSet/>
      <dgm:spPr/>
      <dgm:t>
        <a:bodyPr/>
        <a:lstStyle/>
        <a:p>
          <a:r>
            <a:rPr lang="en-US" dirty="0"/>
            <a:t>Test.csv: 477 pairs of question-answer (No duplicated records) </a:t>
          </a:r>
        </a:p>
      </dgm:t>
    </dgm:pt>
    <dgm:pt modelId="{70F1F5E4-625B-4894-B241-A541CE502761}" type="parTrans" cxnId="{6D0C22C9-96BF-4C12-8B8C-17EAD7D2E5A7}">
      <dgm:prSet/>
      <dgm:spPr/>
      <dgm:t>
        <a:bodyPr/>
        <a:lstStyle/>
        <a:p>
          <a:endParaRPr lang="en-US"/>
        </a:p>
      </dgm:t>
    </dgm:pt>
    <dgm:pt modelId="{428AF332-A4A1-4CCE-8C8A-8E1202EEE459}" type="sibTrans" cxnId="{6D0C22C9-96BF-4C12-8B8C-17EAD7D2E5A7}">
      <dgm:prSet/>
      <dgm:spPr/>
      <dgm:t>
        <a:bodyPr/>
        <a:lstStyle/>
        <a:p>
          <a:endParaRPr lang="en-US"/>
        </a:p>
      </dgm:t>
    </dgm:pt>
    <dgm:pt modelId="{53E4FFC6-AE21-4571-985D-CF902442D26C}">
      <dgm:prSet/>
      <dgm:spPr/>
      <dgm:t>
        <a:bodyPr/>
        <a:lstStyle/>
        <a:p>
          <a:r>
            <a:rPr lang="en-US" dirty="0"/>
            <a:t>Format: One record contains one answer, one question, category, types, and other features (metadata) about the Q&amp;A pair</a:t>
          </a:r>
        </a:p>
      </dgm:t>
    </dgm:pt>
    <dgm:pt modelId="{77668CE9-BDAA-4FF3-8596-AB7598CBBE38}" type="parTrans" cxnId="{CF34D89B-9409-40E8-9C1F-B0CA55E925C4}">
      <dgm:prSet/>
      <dgm:spPr/>
      <dgm:t>
        <a:bodyPr/>
        <a:lstStyle/>
        <a:p>
          <a:endParaRPr lang="en-US"/>
        </a:p>
      </dgm:t>
    </dgm:pt>
    <dgm:pt modelId="{379FF7A5-1E04-4F69-9808-D4264A251E25}" type="sibTrans" cxnId="{CF34D89B-9409-40E8-9C1F-B0CA55E925C4}">
      <dgm:prSet/>
      <dgm:spPr/>
      <dgm:t>
        <a:bodyPr/>
        <a:lstStyle/>
        <a:p>
          <a:endParaRPr lang="en-US"/>
        </a:p>
      </dgm:t>
    </dgm:pt>
    <dgm:pt modelId="{D053C0C5-21D4-409C-A1C6-7BADE7FE7630}" type="pres">
      <dgm:prSet presAssocID="{CE9A4884-E5E0-4D6A-B04C-4F960BEAA41B}" presName="linear" presStyleCnt="0">
        <dgm:presLayoutVars>
          <dgm:dir/>
          <dgm:animLvl val="lvl"/>
          <dgm:resizeHandles val="exact"/>
        </dgm:presLayoutVars>
      </dgm:prSet>
      <dgm:spPr/>
    </dgm:pt>
    <dgm:pt modelId="{37832863-DB68-43A8-9E3B-A30219DDA1A3}" type="pres">
      <dgm:prSet presAssocID="{62F8ADC5-FE37-4BC1-846F-3CE0C757FA06}" presName="parentLin" presStyleCnt="0"/>
      <dgm:spPr/>
    </dgm:pt>
    <dgm:pt modelId="{7D2929DF-8B4E-4E62-9423-37BB8BF88108}" type="pres">
      <dgm:prSet presAssocID="{62F8ADC5-FE37-4BC1-846F-3CE0C757FA06}" presName="parentLeftMargin" presStyleLbl="node1" presStyleIdx="0" presStyleCnt="2"/>
      <dgm:spPr/>
    </dgm:pt>
    <dgm:pt modelId="{8C8ECCCD-F299-44C9-835A-DA8755C62CF0}" type="pres">
      <dgm:prSet presAssocID="{62F8ADC5-FE37-4BC1-846F-3CE0C757FA06}" presName="parentText" presStyleLbl="node1" presStyleIdx="0" presStyleCnt="2">
        <dgm:presLayoutVars>
          <dgm:chMax val="0"/>
          <dgm:bulletEnabled val="1"/>
        </dgm:presLayoutVars>
      </dgm:prSet>
      <dgm:spPr/>
    </dgm:pt>
    <dgm:pt modelId="{642F9878-7A50-4E75-AAD2-E5A494F3DB7D}" type="pres">
      <dgm:prSet presAssocID="{62F8ADC5-FE37-4BC1-846F-3CE0C757FA06}" presName="negativeSpace" presStyleCnt="0"/>
      <dgm:spPr/>
    </dgm:pt>
    <dgm:pt modelId="{36D9B7A0-F71D-4605-8A4E-F3CA5573BC13}" type="pres">
      <dgm:prSet presAssocID="{62F8ADC5-FE37-4BC1-846F-3CE0C757FA06}" presName="childText" presStyleLbl="conFgAcc1" presStyleIdx="0" presStyleCnt="2">
        <dgm:presLayoutVars>
          <dgm:bulletEnabled val="1"/>
        </dgm:presLayoutVars>
      </dgm:prSet>
      <dgm:spPr/>
    </dgm:pt>
    <dgm:pt modelId="{6EBD29EE-1DF0-4902-A2E9-7BA12F163F86}" type="pres">
      <dgm:prSet presAssocID="{3256085D-C7C9-4054-8F91-C5326A87F3C4}" presName="spaceBetweenRectangles" presStyleCnt="0"/>
      <dgm:spPr/>
    </dgm:pt>
    <dgm:pt modelId="{2DE42E23-90E1-4DCD-832C-9CDE13505585}" type="pres">
      <dgm:prSet presAssocID="{9D7C1940-45C0-4DB7-913E-A0082F7ED306}" presName="parentLin" presStyleCnt="0"/>
      <dgm:spPr/>
    </dgm:pt>
    <dgm:pt modelId="{3F81137A-F185-4035-B830-4E2FC84ABA97}" type="pres">
      <dgm:prSet presAssocID="{9D7C1940-45C0-4DB7-913E-A0082F7ED306}" presName="parentLeftMargin" presStyleLbl="node1" presStyleIdx="0" presStyleCnt="2"/>
      <dgm:spPr/>
    </dgm:pt>
    <dgm:pt modelId="{DEB97D0B-C317-49D4-A62C-75E68E8F8D38}" type="pres">
      <dgm:prSet presAssocID="{9D7C1940-45C0-4DB7-913E-A0082F7ED306}" presName="parentText" presStyleLbl="node1" presStyleIdx="1" presStyleCnt="2">
        <dgm:presLayoutVars>
          <dgm:chMax val="0"/>
          <dgm:bulletEnabled val="1"/>
        </dgm:presLayoutVars>
      </dgm:prSet>
      <dgm:spPr/>
    </dgm:pt>
    <dgm:pt modelId="{08CDEA14-D82E-4D67-9E99-DF9FD2B99D7A}" type="pres">
      <dgm:prSet presAssocID="{9D7C1940-45C0-4DB7-913E-A0082F7ED306}" presName="negativeSpace" presStyleCnt="0"/>
      <dgm:spPr/>
    </dgm:pt>
    <dgm:pt modelId="{112B4769-30CA-470E-9025-ECCEB865998B}" type="pres">
      <dgm:prSet presAssocID="{9D7C1940-45C0-4DB7-913E-A0082F7ED306}" presName="childText" presStyleLbl="conFgAcc1" presStyleIdx="1" presStyleCnt="2">
        <dgm:presLayoutVars>
          <dgm:bulletEnabled val="1"/>
        </dgm:presLayoutVars>
      </dgm:prSet>
      <dgm:spPr/>
    </dgm:pt>
  </dgm:ptLst>
  <dgm:cxnLst>
    <dgm:cxn modelId="{672B1B0D-A783-44DD-900B-A9C21BD04CCA}" type="presOf" srcId="{E95CD412-57F0-4E32-85F7-C20043971733}" destId="{112B4769-30CA-470E-9025-ECCEB865998B}" srcOrd="0" destOrd="2" presId="urn:microsoft.com/office/officeart/2005/8/layout/list1"/>
    <dgm:cxn modelId="{94AD7F1B-960D-41A5-9796-B920D6B7F52E}" type="presOf" srcId="{ADF6A60F-3392-4BED-A7D6-4293C64E21F4}" destId="{36D9B7A0-F71D-4605-8A4E-F3CA5573BC13}" srcOrd="0" destOrd="1" presId="urn:microsoft.com/office/officeart/2005/8/layout/list1"/>
    <dgm:cxn modelId="{205A7B1C-749F-41DD-9979-6A8EA044D67B}" srcId="{9D7C1940-45C0-4DB7-913E-A0082F7ED306}" destId="{7140C00D-6428-48C5-A8E7-700C046622EB}" srcOrd="0" destOrd="0" parTransId="{8134D7ED-C8DD-477C-A0C0-E805A9E655BC}" sibTransId="{A90914C2-CFB9-423A-9385-E7830F447584}"/>
    <dgm:cxn modelId="{F87D081E-8DDF-4F4D-88BE-3C9F38E845FC}" srcId="{CE9A4884-E5E0-4D6A-B04C-4F960BEAA41B}" destId="{62F8ADC5-FE37-4BC1-846F-3CE0C757FA06}" srcOrd="0" destOrd="0" parTransId="{C92F93B5-21DB-4C93-A9B7-90852293A781}" sibTransId="{3256085D-C7C9-4054-8F91-C5326A87F3C4}"/>
    <dgm:cxn modelId="{A367FD21-0C5B-46E8-99F9-7E71A78D1715}" type="presOf" srcId="{E4E6C8AD-F0FB-4D27-8531-8AEF83251764}" destId="{112B4769-30CA-470E-9025-ECCEB865998B}" srcOrd="0" destOrd="3" presId="urn:microsoft.com/office/officeart/2005/8/layout/list1"/>
    <dgm:cxn modelId="{FA0D0E24-05AA-430D-B02F-61A8DC17F09D}" type="presOf" srcId="{D2A66DF1-1504-47BF-AD12-C47748671296}" destId="{36D9B7A0-F71D-4605-8A4E-F3CA5573BC13}" srcOrd="0" destOrd="0" presId="urn:microsoft.com/office/officeart/2005/8/layout/list1"/>
    <dgm:cxn modelId="{6EDB1F28-6392-4090-8FEF-ADB466E39804}" srcId="{CE9A4884-E5E0-4D6A-B04C-4F960BEAA41B}" destId="{9D7C1940-45C0-4DB7-913E-A0082F7ED306}" srcOrd="1" destOrd="0" parTransId="{268621D8-1D12-4E3E-A837-891CA12FD390}" sibTransId="{DD977A15-B3DB-4043-A084-A812316E350D}"/>
    <dgm:cxn modelId="{1E9C853A-618F-4039-9341-6FF52095DBDB}" srcId="{62F8ADC5-FE37-4BC1-846F-3CE0C757FA06}" destId="{D2A66DF1-1504-47BF-AD12-C47748671296}" srcOrd="0" destOrd="0" parTransId="{F59A0C28-EA80-4B30-9375-BD90703698AD}" sibTransId="{DD3AE035-27F1-4C3D-AAA8-906870F576F6}"/>
    <dgm:cxn modelId="{73BB5A40-F990-4851-AE95-339352D7C698}" type="presOf" srcId="{7140C00D-6428-48C5-A8E7-700C046622EB}" destId="{112B4769-30CA-470E-9025-ECCEB865998B}" srcOrd="0" destOrd="0" presId="urn:microsoft.com/office/officeart/2005/8/layout/list1"/>
    <dgm:cxn modelId="{03D7AC5D-E310-47E0-BB57-50A19B5BCFBF}" type="presOf" srcId="{62F8ADC5-FE37-4BC1-846F-3CE0C757FA06}" destId="{8C8ECCCD-F299-44C9-835A-DA8755C62CF0}" srcOrd="1" destOrd="0" presId="urn:microsoft.com/office/officeart/2005/8/layout/list1"/>
    <dgm:cxn modelId="{5E7DC364-7092-484C-932D-E879B76B7FB2}" type="presOf" srcId="{CE9A4884-E5E0-4D6A-B04C-4F960BEAA41B}" destId="{D053C0C5-21D4-409C-A1C6-7BADE7FE7630}" srcOrd="0" destOrd="0" presId="urn:microsoft.com/office/officeart/2005/8/layout/list1"/>
    <dgm:cxn modelId="{42A48A6B-870B-42B0-91BD-9D19FBF2131D}" type="presOf" srcId="{9D7C1940-45C0-4DB7-913E-A0082F7ED306}" destId="{DEB97D0B-C317-49D4-A62C-75E68E8F8D38}" srcOrd="1" destOrd="0" presId="urn:microsoft.com/office/officeart/2005/8/layout/list1"/>
    <dgm:cxn modelId="{58730E4C-D9AA-43D7-9220-B86400F05457}" type="presOf" srcId="{62F8ADC5-FE37-4BC1-846F-3CE0C757FA06}" destId="{7D2929DF-8B4E-4E62-9423-37BB8BF88108}" srcOrd="0" destOrd="0" presId="urn:microsoft.com/office/officeart/2005/8/layout/list1"/>
    <dgm:cxn modelId="{EE3F636E-7069-4030-838B-CDFAAC3D1E28}" srcId="{62F8ADC5-FE37-4BC1-846F-3CE0C757FA06}" destId="{2EB62CE0-FA0B-4E9F-882B-63976A203005}" srcOrd="2" destOrd="0" parTransId="{30861256-ACCB-4B1A-977E-06EA99493F72}" sibTransId="{DE59DB64-6B58-4811-BCD9-080E8634EDC4}"/>
    <dgm:cxn modelId="{C41B4A95-BBC2-4071-BAB3-56ADC22853A6}" srcId="{62F8ADC5-FE37-4BC1-846F-3CE0C757FA06}" destId="{ADF6A60F-3392-4BED-A7D6-4293C64E21F4}" srcOrd="1" destOrd="0" parTransId="{F7E630DC-B4F1-4164-B92F-598A037C1399}" sibTransId="{43A038CB-1AFC-4D04-B4A9-7AB4C0684DF9}"/>
    <dgm:cxn modelId="{CF34D89B-9409-40E8-9C1F-B0CA55E925C4}" srcId="{9D7C1940-45C0-4DB7-913E-A0082F7ED306}" destId="{53E4FFC6-AE21-4571-985D-CF902442D26C}" srcOrd="1" destOrd="0" parTransId="{77668CE9-BDAA-4FF3-8596-AB7598CBBE38}" sibTransId="{379FF7A5-1E04-4F69-9808-D4264A251E25}"/>
    <dgm:cxn modelId="{674B94A3-7057-4B49-A2E2-BCABB7AF17DB}" type="presOf" srcId="{9D7C1940-45C0-4DB7-913E-A0082F7ED306}" destId="{3F81137A-F185-4035-B830-4E2FC84ABA97}" srcOrd="0" destOrd="0" presId="urn:microsoft.com/office/officeart/2005/8/layout/list1"/>
    <dgm:cxn modelId="{815265AB-C718-4A19-8315-9B1F4B708C57}" type="presOf" srcId="{2EB62CE0-FA0B-4E9F-882B-63976A203005}" destId="{36D9B7A0-F71D-4605-8A4E-F3CA5573BC13}" srcOrd="0" destOrd="2" presId="urn:microsoft.com/office/officeart/2005/8/layout/list1"/>
    <dgm:cxn modelId="{DCF379B7-C7BC-43FA-B829-EA5234B54E38}" type="presOf" srcId="{53E4FFC6-AE21-4571-985D-CF902442D26C}" destId="{112B4769-30CA-470E-9025-ECCEB865998B}" srcOrd="0" destOrd="1" presId="urn:microsoft.com/office/officeart/2005/8/layout/list1"/>
    <dgm:cxn modelId="{930290C5-98D4-482D-8597-259DA73D0006}" srcId="{9D7C1940-45C0-4DB7-913E-A0082F7ED306}" destId="{E95CD412-57F0-4E32-85F7-C20043971733}" srcOrd="2" destOrd="0" parTransId="{A204BD69-79F7-47D2-B590-DB73F523768E}" sibTransId="{7E96F9CE-F498-457F-9D56-476FEB74A079}"/>
    <dgm:cxn modelId="{6D0C22C9-96BF-4C12-8B8C-17EAD7D2E5A7}" srcId="{9D7C1940-45C0-4DB7-913E-A0082F7ED306}" destId="{E4E6C8AD-F0FB-4D27-8531-8AEF83251764}" srcOrd="3" destOrd="0" parTransId="{70F1F5E4-625B-4894-B241-A541CE502761}" sibTransId="{428AF332-A4A1-4CCE-8C8A-8E1202EEE459}"/>
    <dgm:cxn modelId="{43AEE05C-ED7F-48B7-816C-9A7BBBBC8E7D}" type="presParOf" srcId="{D053C0C5-21D4-409C-A1C6-7BADE7FE7630}" destId="{37832863-DB68-43A8-9E3B-A30219DDA1A3}" srcOrd="0" destOrd="0" presId="urn:microsoft.com/office/officeart/2005/8/layout/list1"/>
    <dgm:cxn modelId="{0646700A-A681-48A7-9337-E414EEBB297C}" type="presParOf" srcId="{37832863-DB68-43A8-9E3B-A30219DDA1A3}" destId="{7D2929DF-8B4E-4E62-9423-37BB8BF88108}" srcOrd="0" destOrd="0" presId="urn:microsoft.com/office/officeart/2005/8/layout/list1"/>
    <dgm:cxn modelId="{4C0B1188-5204-4EC7-B602-8BA2CD93F371}" type="presParOf" srcId="{37832863-DB68-43A8-9E3B-A30219DDA1A3}" destId="{8C8ECCCD-F299-44C9-835A-DA8755C62CF0}" srcOrd="1" destOrd="0" presId="urn:microsoft.com/office/officeart/2005/8/layout/list1"/>
    <dgm:cxn modelId="{468DECFC-303D-42A4-B4B0-FDD8A545F056}" type="presParOf" srcId="{D053C0C5-21D4-409C-A1C6-7BADE7FE7630}" destId="{642F9878-7A50-4E75-AAD2-E5A494F3DB7D}" srcOrd="1" destOrd="0" presId="urn:microsoft.com/office/officeart/2005/8/layout/list1"/>
    <dgm:cxn modelId="{2689ACE1-149B-40AC-B4AC-70BE4726F1CD}" type="presParOf" srcId="{D053C0C5-21D4-409C-A1C6-7BADE7FE7630}" destId="{36D9B7A0-F71D-4605-8A4E-F3CA5573BC13}" srcOrd="2" destOrd="0" presId="urn:microsoft.com/office/officeart/2005/8/layout/list1"/>
    <dgm:cxn modelId="{A22FFAEC-CB0F-4EA2-9B22-5E5DED6D3DFC}" type="presParOf" srcId="{D053C0C5-21D4-409C-A1C6-7BADE7FE7630}" destId="{6EBD29EE-1DF0-4902-A2E9-7BA12F163F86}" srcOrd="3" destOrd="0" presId="urn:microsoft.com/office/officeart/2005/8/layout/list1"/>
    <dgm:cxn modelId="{5CFC35B7-151E-4951-98B5-2BD258C9E5BE}" type="presParOf" srcId="{D053C0C5-21D4-409C-A1C6-7BADE7FE7630}" destId="{2DE42E23-90E1-4DCD-832C-9CDE13505585}" srcOrd="4" destOrd="0" presId="urn:microsoft.com/office/officeart/2005/8/layout/list1"/>
    <dgm:cxn modelId="{0F356521-ED21-4B78-ACFD-BA039C3DE755}" type="presParOf" srcId="{2DE42E23-90E1-4DCD-832C-9CDE13505585}" destId="{3F81137A-F185-4035-B830-4E2FC84ABA97}" srcOrd="0" destOrd="0" presId="urn:microsoft.com/office/officeart/2005/8/layout/list1"/>
    <dgm:cxn modelId="{3744A0DF-731F-4538-9816-1C42F2EC3782}" type="presParOf" srcId="{2DE42E23-90E1-4DCD-832C-9CDE13505585}" destId="{DEB97D0B-C317-49D4-A62C-75E68E8F8D38}" srcOrd="1" destOrd="0" presId="urn:microsoft.com/office/officeart/2005/8/layout/list1"/>
    <dgm:cxn modelId="{7CA2A4CA-392B-4154-954C-62442AAB6E1B}" type="presParOf" srcId="{D053C0C5-21D4-409C-A1C6-7BADE7FE7630}" destId="{08CDEA14-D82E-4D67-9E99-DF9FD2B99D7A}" srcOrd="5" destOrd="0" presId="urn:microsoft.com/office/officeart/2005/8/layout/list1"/>
    <dgm:cxn modelId="{EACF11A5-5F4E-43BA-A2BB-C0357399A33C}" type="presParOf" srcId="{D053C0C5-21D4-409C-A1C6-7BADE7FE7630}" destId="{112B4769-30CA-470E-9025-ECCEB86599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B34F0A-381D-4F91-A33E-8712C7056BFD}" type="doc">
      <dgm:prSet loTypeId="urn:microsoft.com/office/officeart/2005/8/layout/chevron1" loCatId="process" qsTypeId="urn:microsoft.com/office/officeart/2005/8/quickstyle/simple1" qsCatId="simple" csTypeId="urn:microsoft.com/office/officeart/2005/8/colors/colorful3" csCatId="colorful" phldr="1"/>
      <dgm:spPr/>
    </dgm:pt>
    <dgm:pt modelId="{DE67275D-E9B7-4D69-BE97-678AA33E44BF}">
      <dgm:prSet phldrT="[Text]"/>
      <dgm:spPr/>
      <dgm:t>
        <a:bodyPr/>
        <a:lstStyle/>
        <a:p>
          <a:r>
            <a:rPr lang="en-US" dirty="0"/>
            <a:t>Variable Selection</a:t>
          </a:r>
        </a:p>
      </dgm:t>
    </dgm:pt>
    <dgm:pt modelId="{98D8F23D-903A-4BE3-B220-5FDE57995E62}" type="parTrans" cxnId="{8538DF57-BD84-49CF-BCDA-C77DFE84E512}">
      <dgm:prSet/>
      <dgm:spPr/>
      <dgm:t>
        <a:bodyPr/>
        <a:lstStyle/>
        <a:p>
          <a:endParaRPr lang="en-US"/>
        </a:p>
      </dgm:t>
    </dgm:pt>
    <dgm:pt modelId="{2FDB06CD-249F-4A6D-BF79-5C47D0FCF164}" type="sibTrans" cxnId="{8538DF57-BD84-49CF-BCDA-C77DFE84E512}">
      <dgm:prSet/>
      <dgm:spPr/>
      <dgm:t>
        <a:bodyPr/>
        <a:lstStyle/>
        <a:p>
          <a:endParaRPr lang="en-US"/>
        </a:p>
      </dgm:t>
    </dgm:pt>
    <dgm:pt modelId="{06C95B81-8F21-4AA4-9248-6379DA47447D}">
      <dgm:prSet phldrT="[Text]"/>
      <dgm:spPr/>
      <dgm:t>
        <a:bodyPr/>
        <a:lstStyle/>
        <a:p>
          <a:r>
            <a:rPr lang="en-US" dirty="0"/>
            <a:t>Feature Engineering</a:t>
          </a:r>
        </a:p>
      </dgm:t>
    </dgm:pt>
    <dgm:pt modelId="{2AB85C54-4CA6-4E1D-99DB-60CCCA0F7297}" type="parTrans" cxnId="{A11C6624-D8DD-44CD-92B5-A44E4EC9EB9F}">
      <dgm:prSet/>
      <dgm:spPr/>
      <dgm:t>
        <a:bodyPr/>
        <a:lstStyle/>
        <a:p>
          <a:endParaRPr lang="en-US"/>
        </a:p>
      </dgm:t>
    </dgm:pt>
    <dgm:pt modelId="{71859E67-8756-49B9-90FA-2A37B3066E9B}" type="sibTrans" cxnId="{A11C6624-D8DD-44CD-92B5-A44E4EC9EB9F}">
      <dgm:prSet/>
      <dgm:spPr/>
      <dgm:t>
        <a:bodyPr/>
        <a:lstStyle/>
        <a:p>
          <a:endParaRPr lang="en-US"/>
        </a:p>
      </dgm:t>
    </dgm:pt>
    <dgm:pt modelId="{995F98A1-759F-44E7-ACBB-3AAC15E9C428}">
      <dgm:prSet/>
      <dgm:spPr/>
      <dgm:t>
        <a:bodyPr/>
        <a:lstStyle/>
        <a:p>
          <a:r>
            <a:rPr lang="en-US" dirty="0"/>
            <a:t>Model Building</a:t>
          </a:r>
        </a:p>
      </dgm:t>
    </dgm:pt>
    <dgm:pt modelId="{7FFFB1E5-B23B-40D2-A9D3-E20B444BB7F2}" type="parTrans" cxnId="{7F0C624F-5FFA-4F80-9DD7-BEB5C8870222}">
      <dgm:prSet/>
      <dgm:spPr/>
      <dgm:t>
        <a:bodyPr/>
        <a:lstStyle/>
        <a:p>
          <a:endParaRPr lang="en-US"/>
        </a:p>
      </dgm:t>
    </dgm:pt>
    <dgm:pt modelId="{64264569-AFD5-4CE2-AEAD-C3735B80FD40}" type="sibTrans" cxnId="{7F0C624F-5FFA-4F80-9DD7-BEB5C8870222}">
      <dgm:prSet/>
      <dgm:spPr/>
      <dgm:t>
        <a:bodyPr/>
        <a:lstStyle/>
        <a:p>
          <a:endParaRPr lang="en-US"/>
        </a:p>
      </dgm:t>
    </dgm:pt>
    <dgm:pt modelId="{6B77DDB4-1A5F-48EE-A2D0-4DDD2476FEB8}">
      <dgm:prSet/>
      <dgm:spPr/>
      <dgm:t>
        <a:bodyPr/>
        <a:lstStyle/>
        <a:p>
          <a:r>
            <a:rPr lang="en-US" dirty="0"/>
            <a:t>Model Selection</a:t>
          </a:r>
        </a:p>
      </dgm:t>
    </dgm:pt>
    <dgm:pt modelId="{7C71CF13-AA88-45ED-AA55-632BC1A83AE0}" type="parTrans" cxnId="{DF775C08-B71F-448F-AFAB-7E15BC8B1933}">
      <dgm:prSet/>
      <dgm:spPr/>
      <dgm:t>
        <a:bodyPr/>
        <a:lstStyle/>
        <a:p>
          <a:endParaRPr lang="en-US"/>
        </a:p>
      </dgm:t>
    </dgm:pt>
    <dgm:pt modelId="{E9A4CF18-E0DB-4CCD-A780-E3B0040A0954}" type="sibTrans" cxnId="{DF775C08-B71F-448F-AFAB-7E15BC8B1933}">
      <dgm:prSet/>
      <dgm:spPr/>
      <dgm:t>
        <a:bodyPr/>
        <a:lstStyle/>
        <a:p>
          <a:endParaRPr lang="en-US"/>
        </a:p>
      </dgm:t>
    </dgm:pt>
    <dgm:pt modelId="{8CC67972-5D91-49DE-A65C-077690617C92}">
      <dgm:prSet/>
      <dgm:spPr/>
      <dgm:t>
        <a:bodyPr/>
        <a:lstStyle/>
        <a:p>
          <a:r>
            <a:rPr lang="en-US" dirty="0"/>
            <a:t>Model Evaluation</a:t>
          </a:r>
        </a:p>
      </dgm:t>
    </dgm:pt>
    <dgm:pt modelId="{6B551603-D28B-4018-A3E8-7289B584857A}" type="parTrans" cxnId="{70AB08A3-D8AF-43CC-B762-BC7CD24590EE}">
      <dgm:prSet/>
      <dgm:spPr/>
      <dgm:t>
        <a:bodyPr/>
        <a:lstStyle/>
        <a:p>
          <a:endParaRPr lang="en-US"/>
        </a:p>
      </dgm:t>
    </dgm:pt>
    <dgm:pt modelId="{476C5CD1-4FBC-4992-8D63-C6A777E4FC25}" type="sibTrans" cxnId="{70AB08A3-D8AF-43CC-B762-BC7CD24590EE}">
      <dgm:prSet/>
      <dgm:spPr/>
      <dgm:t>
        <a:bodyPr/>
        <a:lstStyle/>
        <a:p>
          <a:endParaRPr lang="en-US"/>
        </a:p>
      </dgm:t>
    </dgm:pt>
    <dgm:pt modelId="{91A62533-F59E-4B91-9216-EC446C50E3AB}">
      <dgm:prSet/>
      <dgm:spPr/>
      <dgm:t>
        <a:bodyPr/>
        <a:lstStyle/>
        <a:p>
          <a:r>
            <a:rPr lang="en-US" dirty="0"/>
            <a:t>Oversampling Training </a:t>
          </a:r>
        </a:p>
      </dgm:t>
    </dgm:pt>
    <dgm:pt modelId="{5E76BAAC-D20A-4F1F-A8CF-0A5F5EBD4AE2}" type="parTrans" cxnId="{F7B69242-9346-4C5D-9282-EEA02D5477F8}">
      <dgm:prSet/>
      <dgm:spPr/>
      <dgm:t>
        <a:bodyPr/>
        <a:lstStyle/>
        <a:p>
          <a:endParaRPr lang="en-US"/>
        </a:p>
      </dgm:t>
    </dgm:pt>
    <dgm:pt modelId="{D42B08C9-7E66-4373-BCD3-8160A81C5B68}" type="sibTrans" cxnId="{F7B69242-9346-4C5D-9282-EEA02D5477F8}">
      <dgm:prSet/>
      <dgm:spPr/>
      <dgm:t>
        <a:bodyPr/>
        <a:lstStyle/>
        <a:p>
          <a:endParaRPr lang="en-US"/>
        </a:p>
      </dgm:t>
    </dgm:pt>
    <dgm:pt modelId="{0E1C4017-2084-4A19-A0A0-11185689C7AF}">
      <dgm:prSet/>
      <dgm:spPr/>
      <dgm:t>
        <a:bodyPr/>
        <a:lstStyle/>
        <a:p>
          <a:r>
            <a:rPr lang="en-US" dirty="0"/>
            <a:t>Text Preprocessing</a:t>
          </a:r>
        </a:p>
      </dgm:t>
    </dgm:pt>
    <dgm:pt modelId="{DBEEE5E6-A727-4CA3-B6F9-5EE90BA09142}" type="parTrans" cxnId="{50AE6462-1525-4789-BDD9-DE16A91B9905}">
      <dgm:prSet/>
      <dgm:spPr/>
      <dgm:t>
        <a:bodyPr/>
        <a:lstStyle/>
        <a:p>
          <a:endParaRPr lang="en-US"/>
        </a:p>
      </dgm:t>
    </dgm:pt>
    <dgm:pt modelId="{198EA3E7-C397-450D-B3A1-670A13DF9FDA}" type="sibTrans" cxnId="{50AE6462-1525-4789-BDD9-DE16A91B9905}">
      <dgm:prSet/>
      <dgm:spPr/>
      <dgm:t>
        <a:bodyPr/>
        <a:lstStyle/>
        <a:p>
          <a:endParaRPr lang="en-US"/>
        </a:p>
      </dgm:t>
    </dgm:pt>
    <dgm:pt modelId="{88AB2441-95C8-4B45-B86E-26483E4578E3}" type="pres">
      <dgm:prSet presAssocID="{E6B34F0A-381D-4F91-A33E-8712C7056BFD}" presName="Name0" presStyleCnt="0">
        <dgm:presLayoutVars>
          <dgm:dir/>
          <dgm:animLvl val="lvl"/>
          <dgm:resizeHandles val="exact"/>
        </dgm:presLayoutVars>
      </dgm:prSet>
      <dgm:spPr/>
    </dgm:pt>
    <dgm:pt modelId="{2675B7F5-20D4-46AC-A2D0-CE34B341A6A2}" type="pres">
      <dgm:prSet presAssocID="{DE67275D-E9B7-4D69-BE97-678AA33E44BF}" presName="parTxOnly" presStyleLbl="node1" presStyleIdx="0" presStyleCnt="7">
        <dgm:presLayoutVars>
          <dgm:chMax val="0"/>
          <dgm:chPref val="0"/>
          <dgm:bulletEnabled val="1"/>
        </dgm:presLayoutVars>
      </dgm:prSet>
      <dgm:spPr/>
    </dgm:pt>
    <dgm:pt modelId="{E621EAEB-DCF8-4896-A68F-F4E0FD60960B}" type="pres">
      <dgm:prSet presAssocID="{2FDB06CD-249F-4A6D-BF79-5C47D0FCF164}" presName="parTxOnlySpace" presStyleCnt="0"/>
      <dgm:spPr/>
    </dgm:pt>
    <dgm:pt modelId="{A3720B03-10AD-4716-8417-A3E6BEDD5567}" type="pres">
      <dgm:prSet presAssocID="{0E1C4017-2084-4A19-A0A0-11185689C7AF}" presName="parTxOnly" presStyleLbl="node1" presStyleIdx="1" presStyleCnt="7">
        <dgm:presLayoutVars>
          <dgm:chMax val="0"/>
          <dgm:chPref val="0"/>
          <dgm:bulletEnabled val="1"/>
        </dgm:presLayoutVars>
      </dgm:prSet>
      <dgm:spPr/>
    </dgm:pt>
    <dgm:pt modelId="{4C7FA996-B223-4136-89F3-A76112163372}" type="pres">
      <dgm:prSet presAssocID="{198EA3E7-C397-450D-B3A1-670A13DF9FDA}" presName="parTxOnlySpace" presStyleCnt="0"/>
      <dgm:spPr/>
    </dgm:pt>
    <dgm:pt modelId="{29C76CC9-FC7E-43AC-9FDD-1C712C8127B4}" type="pres">
      <dgm:prSet presAssocID="{06C95B81-8F21-4AA4-9248-6379DA47447D}" presName="parTxOnly" presStyleLbl="node1" presStyleIdx="2" presStyleCnt="7">
        <dgm:presLayoutVars>
          <dgm:chMax val="0"/>
          <dgm:chPref val="0"/>
          <dgm:bulletEnabled val="1"/>
        </dgm:presLayoutVars>
      </dgm:prSet>
      <dgm:spPr/>
    </dgm:pt>
    <dgm:pt modelId="{C64F8269-5743-414D-B194-665EFC9FB0E3}" type="pres">
      <dgm:prSet presAssocID="{71859E67-8756-49B9-90FA-2A37B3066E9B}" presName="parTxOnlySpace" presStyleCnt="0"/>
      <dgm:spPr/>
    </dgm:pt>
    <dgm:pt modelId="{67A13557-7AE7-49D7-825A-4B26913324A2}" type="pres">
      <dgm:prSet presAssocID="{91A62533-F59E-4B91-9216-EC446C50E3AB}" presName="parTxOnly" presStyleLbl="node1" presStyleIdx="3" presStyleCnt="7">
        <dgm:presLayoutVars>
          <dgm:chMax val="0"/>
          <dgm:chPref val="0"/>
          <dgm:bulletEnabled val="1"/>
        </dgm:presLayoutVars>
      </dgm:prSet>
      <dgm:spPr/>
    </dgm:pt>
    <dgm:pt modelId="{F37DD2CD-2A2C-4F51-87FB-3C7972D2C079}" type="pres">
      <dgm:prSet presAssocID="{D42B08C9-7E66-4373-BCD3-8160A81C5B68}" presName="parTxOnlySpace" presStyleCnt="0"/>
      <dgm:spPr/>
    </dgm:pt>
    <dgm:pt modelId="{EE33A5C7-BEC6-4C55-81EF-7C58CECB9E97}" type="pres">
      <dgm:prSet presAssocID="{995F98A1-759F-44E7-ACBB-3AAC15E9C428}" presName="parTxOnly" presStyleLbl="node1" presStyleIdx="4" presStyleCnt="7">
        <dgm:presLayoutVars>
          <dgm:chMax val="0"/>
          <dgm:chPref val="0"/>
          <dgm:bulletEnabled val="1"/>
        </dgm:presLayoutVars>
      </dgm:prSet>
      <dgm:spPr/>
    </dgm:pt>
    <dgm:pt modelId="{492243C3-FE03-46B0-9DB7-89A59E9F2418}" type="pres">
      <dgm:prSet presAssocID="{64264569-AFD5-4CE2-AEAD-C3735B80FD40}" presName="parTxOnlySpace" presStyleCnt="0"/>
      <dgm:spPr/>
    </dgm:pt>
    <dgm:pt modelId="{A9C1457B-A97A-4519-B654-C19CB91D808B}" type="pres">
      <dgm:prSet presAssocID="{6B77DDB4-1A5F-48EE-A2D0-4DDD2476FEB8}" presName="parTxOnly" presStyleLbl="node1" presStyleIdx="5" presStyleCnt="7">
        <dgm:presLayoutVars>
          <dgm:chMax val="0"/>
          <dgm:chPref val="0"/>
          <dgm:bulletEnabled val="1"/>
        </dgm:presLayoutVars>
      </dgm:prSet>
      <dgm:spPr/>
    </dgm:pt>
    <dgm:pt modelId="{36ADDC7D-90F0-4AF2-8110-A70B51054C37}" type="pres">
      <dgm:prSet presAssocID="{E9A4CF18-E0DB-4CCD-A780-E3B0040A0954}" presName="parTxOnlySpace" presStyleCnt="0"/>
      <dgm:spPr/>
    </dgm:pt>
    <dgm:pt modelId="{509DBD6A-2D4F-403C-B1F3-761336318BD4}" type="pres">
      <dgm:prSet presAssocID="{8CC67972-5D91-49DE-A65C-077690617C92}" presName="parTxOnly" presStyleLbl="node1" presStyleIdx="6" presStyleCnt="7">
        <dgm:presLayoutVars>
          <dgm:chMax val="0"/>
          <dgm:chPref val="0"/>
          <dgm:bulletEnabled val="1"/>
        </dgm:presLayoutVars>
      </dgm:prSet>
      <dgm:spPr/>
    </dgm:pt>
  </dgm:ptLst>
  <dgm:cxnLst>
    <dgm:cxn modelId="{DF775C08-B71F-448F-AFAB-7E15BC8B1933}" srcId="{E6B34F0A-381D-4F91-A33E-8712C7056BFD}" destId="{6B77DDB4-1A5F-48EE-A2D0-4DDD2476FEB8}" srcOrd="5" destOrd="0" parTransId="{7C71CF13-AA88-45ED-AA55-632BC1A83AE0}" sibTransId="{E9A4CF18-E0DB-4CCD-A780-E3B0040A0954}"/>
    <dgm:cxn modelId="{94FB4509-591D-45A6-8422-CF64F1DE76F1}" type="presOf" srcId="{8CC67972-5D91-49DE-A65C-077690617C92}" destId="{509DBD6A-2D4F-403C-B1F3-761336318BD4}" srcOrd="0" destOrd="0" presId="urn:microsoft.com/office/officeart/2005/8/layout/chevron1"/>
    <dgm:cxn modelId="{A11C6624-D8DD-44CD-92B5-A44E4EC9EB9F}" srcId="{E6B34F0A-381D-4F91-A33E-8712C7056BFD}" destId="{06C95B81-8F21-4AA4-9248-6379DA47447D}" srcOrd="2" destOrd="0" parTransId="{2AB85C54-4CA6-4E1D-99DB-60CCCA0F7297}" sibTransId="{71859E67-8756-49B9-90FA-2A37B3066E9B}"/>
    <dgm:cxn modelId="{50AE6462-1525-4789-BDD9-DE16A91B9905}" srcId="{E6B34F0A-381D-4F91-A33E-8712C7056BFD}" destId="{0E1C4017-2084-4A19-A0A0-11185689C7AF}" srcOrd="1" destOrd="0" parTransId="{DBEEE5E6-A727-4CA3-B6F9-5EE90BA09142}" sibTransId="{198EA3E7-C397-450D-B3A1-670A13DF9FDA}"/>
    <dgm:cxn modelId="{F7B69242-9346-4C5D-9282-EEA02D5477F8}" srcId="{E6B34F0A-381D-4F91-A33E-8712C7056BFD}" destId="{91A62533-F59E-4B91-9216-EC446C50E3AB}" srcOrd="3" destOrd="0" parTransId="{5E76BAAC-D20A-4F1F-A8CF-0A5F5EBD4AE2}" sibTransId="{D42B08C9-7E66-4373-BCD3-8160A81C5B68}"/>
    <dgm:cxn modelId="{7F0C624F-5FFA-4F80-9DD7-BEB5C8870222}" srcId="{E6B34F0A-381D-4F91-A33E-8712C7056BFD}" destId="{995F98A1-759F-44E7-ACBB-3AAC15E9C428}" srcOrd="4" destOrd="0" parTransId="{7FFFB1E5-B23B-40D2-A9D3-E20B444BB7F2}" sibTransId="{64264569-AFD5-4CE2-AEAD-C3735B80FD40}"/>
    <dgm:cxn modelId="{8538DF57-BD84-49CF-BCDA-C77DFE84E512}" srcId="{E6B34F0A-381D-4F91-A33E-8712C7056BFD}" destId="{DE67275D-E9B7-4D69-BE97-678AA33E44BF}" srcOrd="0" destOrd="0" parTransId="{98D8F23D-903A-4BE3-B220-5FDE57995E62}" sibTransId="{2FDB06CD-249F-4A6D-BF79-5C47D0FCF164}"/>
    <dgm:cxn modelId="{D4324996-D6F8-445C-B4AF-3A131A373382}" type="presOf" srcId="{DE67275D-E9B7-4D69-BE97-678AA33E44BF}" destId="{2675B7F5-20D4-46AC-A2D0-CE34B341A6A2}" srcOrd="0" destOrd="0" presId="urn:microsoft.com/office/officeart/2005/8/layout/chevron1"/>
    <dgm:cxn modelId="{DB77BC98-560D-49BC-8E4C-BAB6CEEA3C02}" type="presOf" srcId="{0E1C4017-2084-4A19-A0A0-11185689C7AF}" destId="{A3720B03-10AD-4716-8417-A3E6BEDD5567}" srcOrd="0" destOrd="0" presId="urn:microsoft.com/office/officeart/2005/8/layout/chevron1"/>
    <dgm:cxn modelId="{6474339A-4F80-4328-B0A9-420EFD574BC8}" type="presOf" srcId="{995F98A1-759F-44E7-ACBB-3AAC15E9C428}" destId="{EE33A5C7-BEC6-4C55-81EF-7C58CECB9E97}" srcOrd="0" destOrd="0" presId="urn:microsoft.com/office/officeart/2005/8/layout/chevron1"/>
    <dgm:cxn modelId="{70AB08A3-D8AF-43CC-B762-BC7CD24590EE}" srcId="{E6B34F0A-381D-4F91-A33E-8712C7056BFD}" destId="{8CC67972-5D91-49DE-A65C-077690617C92}" srcOrd="6" destOrd="0" parTransId="{6B551603-D28B-4018-A3E8-7289B584857A}" sibTransId="{476C5CD1-4FBC-4992-8D63-C6A777E4FC25}"/>
    <dgm:cxn modelId="{54446AAD-15FD-42E6-88EF-A93B6B01CF93}" type="presOf" srcId="{91A62533-F59E-4B91-9216-EC446C50E3AB}" destId="{67A13557-7AE7-49D7-825A-4B26913324A2}" srcOrd="0" destOrd="0" presId="urn:microsoft.com/office/officeart/2005/8/layout/chevron1"/>
    <dgm:cxn modelId="{7D72E9B2-EE37-42FB-A900-42E22B11E087}" type="presOf" srcId="{06C95B81-8F21-4AA4-9248-6379DA47447D}" destId="{29C76CC9-FC7E-43AC-9FDD-1C712C8127B4}" srcOrd="0" destOrd="0" presId="urn:microsoft.com/office/officeart/2005/8/layout/chevron1"/>
    <dgm:cxn modelId="{6D45E3BF-352A-4DA0-9A04-E6F0DC8B62C6}" type="presOf" srcId="{E6B34F0A-381D-4F91-A33E-8712C7056BFD}" destId="{88AB2441-95C8-4B45-B86E-26483E4578E3}" srcOrd="0" destOrd="0" presId="urn:microsoft.com/office/officeart/2005/8/layout/chevron1"/>
    <dgm:cxn modelId="{3BD551F9-55EB-463E-ADFE-7015DF576E4B}" type="presOf" srcId="{6B77DDB4-1A5F-48EE-A2D0-4DDD2476FEB8}" destId="{A9C1457B-A97A-4519-B654-C19CB91D808B}" srcOrd="0" destOrd="0" presId="urn:microsoft.com/office/officeart/2005/8/layout/chevron1"/>
    <dgm:cxn modelId="{0E470178-86C2-4C22-A784-C7EA905CF299}" type="presParOf" srcId="{88AB2441-95C8-4B45-B86E-26483E4578E3}" destId="{2675B7F5-20D4-46AC-A2D0-CE34B341A6A2}" srcOrd="0" destOrd="0" presId="urn:microsoft.com/office/officeart/2005/8/layout/chevron1"/>
    <dgm:cxn modelId="{B6E35B92-B0F5-4F95-8FC4-6733AB855E6B}" type="presParOf" srcId="{88AB2441-95C8-4B45-B86E-26483E4578E3}" destId="{E621EAEB-DCF8-4896-A68F-F4E0FD60960B}" srcOrd="1" destOrd="0" presId="urn:microsoft.com/office/officeart/2005/8/layout/chevron1"/>
    <dgm:cxn modelId="{67215372-A423-46C3-ADAE-FB371433AEB6}" type="presParOf" srcId="{88AB2441-95C8-4B45-B86E-26483E4578E3}" destId="{A3720B03-10AD-4716-8417-A3E6BEDD5567}" srcOrd="2" destOrd="0" presId="urn:microsoft.com/office/officeart/2005/8/layout/chevron1"/>
    <dgm:cxn modelId="{B6A0F96D-A628-4F7D-AEAB-AA6AC55F5C95}" type="presParOf" srcId="{88AB2441-95C8-4B45-B86E-26483E4578E3}" destId="{4C7FA996-B223-4136-89F3-A76112163372}" srcOrd="3" destOrd="0" presId="urn:microsoft.com/office/officeart/2005/8/layout/chevron1"/>
    <dgm:cxn modelId="{BCB4910D-B283-4E2D-BF03-FF5762D05842}" type="presParOf" srcId="{88AB2441-95C8-4B45-B86E-26483E4578E3}" destId="{29C76CC9-FC7E-43AC-9FDD-1C712C8127B4}" srcOrd="4" destOrd="0" presId="urn:microsoft.com/office/officeart/2005/8/layout/chevron1"/>
    <dgm:cxn modelId="{5A1A99CC-DB3D-4D79-8FD0-089FB809F54A}" type="presParOf" srcId="{88AB2441-95C8-4B45-B86E-26483E4578E3}" destId="{C64F8269-5743-414D-B194-665EFC9FB0E3}" srcOrd="5" destOrd="0" presId="urn:microsoft.com/office/officeart/2005/8/layout/chevron1"/>
    <dgm:cxn modelId="{E3CEF4B2-3BF2-4E22-AEAD-DBD6A05E7D35}" type="presParOf" srcId="{88AB2441-95C8-4B45-B86E-26483E4578E3}" destId="{67A13557-7AE7-49D7-825A-4B26913324A2}" srcOrd="6" destOrd="0" presId="urn:microsoft.com/office/officeart/2005/8/layout/chevron1"/>
    <dgm:cxn modelId="{8577ECA0-BE8D-465A-8EAD-B9A8D0492492}" type="presParOf" srcId="{88AB2441-95C8-4B45-B86E-26483E4578E3}" destId="{F37DD2CD-2A2C-4F51-87FB-3C7972D2C079}" srcOrd="7" destOrd="0" presId="urn:microsoft.com/office/officeart/2005/8/layout/chevron1"/>
    <dgm:cxn modelId="{C70ACD7C-C447-4EB5-BE24-CA9635126390}" type="presParOf" srcId="{88AB2441-95C8-4B45-B86E-26483E4578E3}" destId="{EE33A5C7-BEC6-4C55-81EF-7C58CECB9E97}" srcOrd="8" destOrd="0" presId="urn:microsoft.com/office/officeart/2005/8/layout/chevron1"/>
    <dgm:cxn modelId="{5AB2C05F-2BDB-44B3-93A6-38B8B4A19E73}" type="presParOf" srcId="{88AB2441-95C8-4B45-B86E-26483E4578E3}" destId="{492243C3-FE03-46B0-9DB7-89A59E9F2418}" srcOrd="9" destOrd="0" presId="urn:microsoft.com/office/officeart/2005/8/layout/chevron1"/>
    <dgm:cxn modelId="{D89C560C-8C80-4144-8257-15E52429F280}" type="presParOf" srcId="{88AB2441-95C8-4B45-B86E-26483E4578E3}" destId="{A9C1457B-A97A-4519-B654-C19CB91D808B}" srcOrd="10" destOrd="0" presId="urn:microsoft.com/office/officeart/2005/8/layout/chevron1"/>
    <dgm:cxn modelId="{2F70B0A8-CCBE-42AD-A1BD-8AD5B25937F4}" type="presParOf" srcId="{88AB2441-95C8-4B45-B86E-26483E4578E3}" destId="{36ADDC7D-90F0-4AF2-8110-A70B51054C37}" srcOrd="11" destOrd="0" presId="urn:microsoft.com/office/officeart/2005/8/layout/chevron1"/>
    <dgm:cxn modelId="{0C1CAB50-43F3-46BC-A2A4-CC5A7D3FC6C4}" type="presParOf" srcId="{88AB2441-95C8-4B45-B86E-26483E4578E3}" destId="{509DBD6A-2D4F-403C-B1F3-761336318BD4}"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45EB23-2AEC-4009-9B9F-4B8CB80BE927}" type="doc">
      <dgm:prSet loTypeId="urn:microsoft.com/office/officeart/2005/8/layout/default" loCatId="list" qsTypeId="urn:microsoft.com/office/officeart/2005/8/quickstyle/simple1" qsCatId="simple" csTypeId="urn:microsoft.com/office/officeart/2005/8/colors/accent2_2" csCatId="accent2" phldr="1"/>
      <dgm:spPr/>
    </dgm:pt>
    <dgm:pt modelId="{5F782E24-7B47-454D-AE64-12D574335BD2}">
      <dgm:prSet phldrT="[Text]" custT="1"/>
      <dgm:spPr/>
      <dgm:t>
        <a:bodyPr/>
        <a:lstStyle/>
        <a:p>
          <a:r>
            <a:rPr lang="en-US" sz="1400" dirty="0"/>
            <a:t>Naïve Bayes</a:t>
          </a:r>
        </a:p>
      </dgm:t>
    </dgm:pt>
    <dgm:pt modelId="{E2BBE9DC-A15B-4C18-911F-E90148297779}" type="parTrans" cxnId="{369BAFC4-1D8A-4424-AF4E-4DBD2EE68B0B}">
      <dgm:prSet/>
      <dgm:spPr/>
      <dgm:t>
        <a:bodyPr/>
        <a:lstStyle/>
        <a:p>
          <a:endParaRPr lang="en-US"/>
        </a:p>
      </dgm:t>
    </dgm:pt>
    <dgm:pt modelId="{6C001066-410B-4D47-B392-0BF8F5DD2121}" type="sibTrans" cxnId="{369BAFC4-1D8A-4424-AF4E-4DBD2EE68B0B}">
      <dgm:prSet/>
      <dgm:spPr/>
      <dgm:t>
        <a:bodyPr/>
        <a:lstStyle/>
        <a:p>
          <a:endParaRPr lang="en-US"/>
        </a:p>
      </dgm:t>
    </dgm:pt>
    <dgm:pt modelId="{CC3CC4E5-B96C-42F4-9624-7F48A0FAD338}">
      <dgm:prSet phldrT="[Text]" custT="1"/>
      <dgm:spPr/>
      <dgm:t>
        <a:bodyPr/>
        <a:lstStyle/>
        <a:p>
          <a:r>
            <a:rPr lang="en-US" sz="1400" dirty="0"/>
            <a:t>SVM</a:t>
          </a:r>
        </a:p>
      </dgm:t>
    </dgm:pt>
    <dgm:pt modelId="{7DE3A056-13C8-4DD2-B944-5DD5E9F48536}" type="parTrans" cxnId="{0CE567AB-0287-4C2E-979A-BA67A4FF912E}">
      <dgm:prSet/>
      <dgm:spPr/>
      <dgm:t>
        <a:bodyPr/>
        <a:lstStyle/>
        <a:p>
          <a:endParaRPr lang="en-US"/>
        </a:p>
      </dgm:t>
    </dgm:pt>
    <dgm:pt modelId="{5FCFA777-6D9E-4109-829A-577F6B495EF9}" type="sibTrans" cxnId="{0CE567AB-0287-4C2E-979A-BA67A4FF912E}">
      <dgm:prSet/>
      <dgm:spPr/>
      <dgm:t>
        <a:bodyPr/>
        <a:lstStyle/>
        <a:p>
          <a:endParaRPr lang="en-US"/>
        </a:p>
      </dgm:t>
    </dgm:pt>
    <dgm:pt modelId="{39D34A98-7208-4AF1-91AB-9A429BAF6FE9}">
      <dgm:prSet phldrT="[Text]" custT="1"/>
      <dgm:spPr/>
      <dgm:t>
        <a:bodyPr/>
        <a:lstStyle/>
        <a:p>
          <a:r>
            <a:rPr lang="en-US" sz="1400" dirty="0"/>
            <a:t>Random Forest</a:t>
          </a:r>
        </a:p>
      </dgm:t>
    </dgm:pt>
    <dgm:pt modelId="{17205BAC-896D-45DA-B7C4-3850C97F047B}" type="parTrans" cxnId="{557D6551-0E6B-44EE-83E2-28C4D5F63E27}">
      <dgm:prSet/>
      <dgm:spPr/>
      <dgm:t>
        <a:bodyPr/>
        <a:lstStyle/>
        <a:p>
          <a:endParaRPr lang="en-US"/>
        </a:p>
      </dgm:t>
    </dgm:pt>
    <dgm:pt modelId="{BC33BF00-6BF4-4BA2-B40D-15AF37E4E225}" type="sibTrans" cxnId="{557D6551-0E6B-44EE-83E2-28C4D5F63E27}">
      <dgm:prSet/>
      <dgm:spPr/>
      <dgm:t>
        <a:bodyPr/>
        <a:lstStyle/>
        <a:p>
          <a:endParaRPr lang="en-US"/>
        </a:p>
      </dgm:t>
    </dgm:pt>
    <dgm:pt modelId="{2494C132-49E2-4D70-9EEE-2026AA19BBE4}">
      <dgm:prSet custT="1"/>
      <dgm:spPr/>
      <dgm:t>
        <a:bodyPr/>
        <a:lstStyle/>
        <a:p>
          <a:r>
            <a:rPr lang="en-US" sz="1400" dirty="0"/>
            <a:t>Decision Tree</a:t>
          </a:r>
        </a:p>
      </dgm:t>
    </dgm:pt>
    <dgm:pt modelId="{D6210B10-E7FB-41D4-8403-3FD05BBEBD81}" type="parTrans" cxnId="{D97607E0-252C-4297-A225-19A65CE90B0F}">
      <dgm:prSet/>
      <dgm:spPr/>
      <dgm:t>
        <a:bodyPr/>
        <a:lstStyle/>
        <a:p>
          <a:endParaRPr lang="en-US"/>
        </a:p>
      </dgm:t>
    </dgm:pt>
    <dgm:pt modelId="{70028C7A-0ADE-474F-BE2A-B36216E4223A}" type="sibTrans" cxnId="{D97607E0-252C-4297-A225-19A65CE90B0F}">
      <dgm:prSet/>
      <dgm:spPr/>
      <dgm:t>
        <a:bodyPr/>
        <a:lstStyle/>
        <a:p>
          <a:endParaRPr lang="en-US"/>
        </a:p>
      </dgm:t>
    </dgm:pt>
    <dgm:pt modelId="{6CB3CDB0-B4DD-4D0B-A25F-3489600BCF43}" type="pres">
      <dgm:prSet presAssocID="{7445EB23-2AEC-4009-9B9F-4B8CB80BE927}" presName="diagram" presStyleCnt="0">
        <dgm:presLayoutVars>
          <dgm:dir/>
          <dgm:resizeHandles val="exact"/>
        </dgm:presLayoutVars>
      </dgm:prSet>
      <dgm:spPr/>
    </dgm:pt>
    <dgm:pt modelId="{979F394E-EC24-4AC7-92ED-FA992BBC9A87}" type="pres">
      <dgm:prSet presAssocID="{5F782E24-7B47-454D-AE64-12D574335BD2}" presName="node" presStyleLbl="node1" presStyleIdx="0" presStyleCnt="4">
        <dgm:presLayoutVars>
          <dgm:bulletEnabled val="1"/>
        </dgm:presLayoutVars>
      </dgm:prSet>
      <dgm:spPr/>
    </dgm:pt>
    <dgm:pt modelId="{089ED9C4-C128-43B6-AF17-35A26439E8B5}" type="pres">
      <dgm:prSet presAssocID="{6C001066-410B-4D47-B392-0BF8F5DD2121}" presName="sibTrans" presStyleCnt="0"/>
      <dgm:spPr/>
    </dgm:pt>
    <dgm:pt modelId="{E65EDBAD-D1D3-4FC1-8272-B36D7D761892}" type="pres">
      <dgm:prSet presAssocID="{CC3CC4E5-B96C-42F4-9624-7F48A0FAD338}" presName="node" presStyleLbl="node1" presStyleIdx="1" presStyleCnt="4" custLinFactNeighborX="3428" custLinFactNeighborY="-3848">
        <dgm:presLayoutVars>
          <dgm:bulletEnabled val="1"/>
        </dgm:presLayoutVars>
      </dgm:prSet>
      <dgm:spPr/>
    </dgm:pt>
    <dgm:pt modelId="{0ED2CB60-A353-429B-B362-0E48A007E91E}" type="pres">
      <dgm:prSet presAssocID="{5FCFA777-6D9E-4109-829A-577F6B495EF9}" presName="sibTrans" presStyleCnt="0"/>
      <dgm:spPr/>
    </dgm:pt>
    <dgm:pt modelId="{D1795335-E671-4297-95C9-16ABF726FC42}" type="pres">
      <dgm:prSet presAssocID="{39D34A98-7208-4AF1-91AB-9A429BAF6FE9}" presName="node" presStyleLbl="node1" presStyleIdx="2" presStyleCnt="4">
        <dgm:presLayoutVars>
          <dgm:bulletEnabled val="1"/>
        </dgm:presLayoutVars>
      </dgm:prSet>
      <dgm:spPr/>
    </dgm:pt>
    <dgm:pt modelId="{8C698505-CAEE-488A-A3AB-7AD3F995E9EE}" type="pres">
      <dgm:prSet presAssocID="{BC33BF00-6BF4-4BA2-B40D-15AF37E4E225}" presName="sibTrans" presStyleCnt="0"/>
      <dgm:spPr/>
    </dgm:pt>
    <dgm:pt modelId="{AA7B3ABD-013E-422E-B57D-0370FA198F6D}" type="pres">
      <dgm:prSet presAssocID="{2494C132-49E2-4D70-9EEE-2026AA19BBE4}" presName="node" presStyleLbl="node1" presStyleIdx="3" presStyleCnt="4">
        <dgm:presLayoutVars>
          <dgm:bulletEnabled val="1"/>
        </dgm:presLayoutVars>
      </dgm:prSet>
      <dgm:spPr/>
    </dgm:pt>
  </dgm:ptLst>
  <dgm:cxnLst>
    <dgm:cxn modelId="{146DB84A-DA2F-4A88-8FAA-C7E60E492350}" type="presOf" srcId="{CC3CC4E5-B96C-42F4-9624-7F48A0FAD338}" destId="{E65EDBAD-D1D3-4FC1-8272-B36D7D761892}" srcOrd="0" destOrd="0" presId="urn:microsoft.com/office/officeart/2005/8/layout/default"/>
    <dgm:cxn modelId="{557D6551-0E6B-44EE-83E2-28C4D5F63E27}" srcId="{7445EB23-2AEC-4009-9B9F-4B8CB80BE927}" destId="{39D34A98-7208-4AF1-91AB-9A429BAF6FE9}" srcOrd="2" destOrd="0" parTransId="{17205BAC-896D-45DA-B7C4-3850C97F047B}" sibTransId="{BC33BF00-6BF4-4BA2-B40D-15AF37E4E225}"/>
    <dgm:cxn modelId="{AB99B0A5-F3CB-4E47-9727-1368C04E424D}" type="presOf" srcId="{5F782E24-7B47-454D-AE64-12D574335BD2}" destId="{979F394E-EC24-4AC7-92ED-FA992BBC9A87}" srcOrd="0" destOrd="0" presId="urn:microsoft.com/office/officeart/2005/8/layout/default"/>
    <dgm:cxn modelId="{0CE567AB-0287-4C2E-979A-BA67A4FF912E}" srcId="{7445EB23-2AEC-4009-9B9F-4B8CB80BE927}" destId="{CC3CC4E5-B96C-42F4-9624-7F48A0FAD338}" srcOrd="1" destOrd="0" parTransId="{7DE3A056-13C8-4DD2-B944-5DD5E9F48536}" sibTransId="{5FCFA777-6D9E-4109-829A-577F6B495EF9}"/>
    <dgm:cxn modelId="{369BAFC4-1D8A-4424-AF4E-4DBD2EE68B0B}" srcId="{7445EB23-2AEC-4009-9B9F-4B8CB80BE927}" destId="{5F782E24-7B47-454D-AE64-12D574335BD2}" srcOrd="0" destOrd="0" parTransId="{E2BBE9DC-A15B-4C18-911F-E90148297779}" sibTransId="{6C001066-410B-4D47-B392-0BF8F5DD2121}"/>
    <dgm:cxn modelId="{76BC2CD1-AA0E-4624-B60D-3FF9B9412470}" type="presOf" srcId="{39D34A98-7208-4AF1-91AB-9A429BAF6FE9}" destId="{D1795335-E671-4297-95C9-16ABF726FC42}" srcOrd="0" destOrd="0" presId="urn:microsoft.com/office/officeart/2005/8/layout/default"/>
    <dgm:cxn modelId="{80F90BDF-38EB-42EE-8E61-06F9ECB459BA}" type="presOf" srcId="{2494C132-49E2-4D70-9EEE-2026AA19BBE4}" destId="{AA7B3ABD-013E-422E-B57D-0370FA198F6D}" srcOrd="0" destOrd="0" presId="urn:microsoft.com/office/officeart/2005/8/layout/default"/>
    <dgm:cxn modelId="{D97607E0-252C-4297-A225-19A65CE90B0F}" srcId="{7445EB23-2AEC-4009-9B9F-4B8CB80BE927}" destId="{2494C132-49E2-4D70-9EEE-2026AA19BBE4}" srcOrd="3" destOrd="0" parTransId="{D6210B10-E7FB-41D4-8403-3FD05BBEBD81}" sibTransId="{70028C7A-0ADE-474F-BE2A-B36216E4223A}"/>
    <dgm:cxn modelId="{C7B6C3F5-CA6D-47CB-84C5-4B9ACD3AF822}" type="presOf" srcId="{7445EB23-2AEC-4009-9B9F-4B8CB80BE927}" destId="{6CB3CDB0-B4DD-4D0B-A25F-3489600BCF43}" srcOrd="0" destOrd="0" presId="urn:microsoft.com/office/officeart/2005/8/layout/default"/>
    <dgm:cxn modelId="{A0F0CB90-F805-4F9E-BE47-FB70CF89DED5}" type="presParOf" srcId="{6CB3CDB0-B4DD-4D0B-A25F-3489600BCF43}" destId="{979F394E-EC24-4AC7-92ED-FA992BBC9A87}" srcOrd="0" destOrd="0" presId="urn:microsoft.com/office/officeart/2005/8/layout/default"/>
    <dgm:cxn modelId="{F33D396D-5891-4398-9292-AFDCD25CD57D}" type="presParOf" srcId="{6CB3CDB0-B4DD-4D0B-A25F-3489600BCF43}" destId="{089ED9C4-C128-43B6-AF17-35A26439E8B5}" srcOrd="1" destOrd="0" presId="urn:microsoft.com/office/officeart/2005/8/layout/default"/>
    <dgm:cxn modelId="{867CADEE-2089-4208-9B11-C65FB4116CE4}" type="presParOf" srcId="{6CB3CDB0-B4DD-4D0B-A25F-3489600BCF43}" destId="{E65EDBAD-D1D3-4FC1-8272-B36D7D761892}" srcOrd="2" destOrd="0" presId="urn:microsoft.com/office/officeart/2005/8/layout/default"/>
    <dgm:cxn modelId="{33C68DA7-7CA6-424A-807E-3B305168BCCC}" type="presParOf" srcId="{6CB3CDB0-B4DD-4D0B-A25F-3489600BCF43}" destId="{0ED2CB60-A353-429B-B362-0E48A007E91E}" srcOrd="3" destOrd="0" presId="urn:microsoft.com/office/officeart/2005/8/layout/default"/>
    <dgm:cxn modelId="{C0CBAB0E-A6C0-439D-9983-D92F65CA6D82}" type="presParOf" srcId="{6CB3CDB0-B4DD-4D0B-A25F-3489600BCF43}" destId="{D1795335-E671-4297-95C9-16ABF726FC42}" srcOrd="4" destOrd="0" presId="urn:microsoft.com/office/officeart/2005/8/layout/default"/>
    <dgm:cxn modelId="{1759CCE0-0091-47DD-9620-D862F5419AD1}" type="presParOf" srcId="{6CB3CDB0-B4DD-4D0B-A25F-3489600BCF43}" destId="{8C698505-CAEE-488A-A3AB-7AD3F995E9EE}" srcOrd="5" destOrd="0" presId="urn:microsoft.com/office/officeart/2005/8/layout/default"/>
    <dgm:cxn modelId="{51A75C70-34F2-473E-818E-FC797307660F}" type="presParOf" srcId="{6CB3CDB0-B4DD-4D0B-A25F-3489600BCF43}" destId="{AA7B3ABD-013E-422E-B57D-0370FA198F6D}"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45EB23-2AEC-4009-9B9F-4B8CB80BE927}" type="doc">
      <dgm:prSet loTypeId="urn:microsoft.com/office/officeart/2005/8/layout/default" loCatId="list" qsTypeId="urn:microsoft.com/office/officeart/2005/8/quickstyle/simple1" qsCatId="simple" csTypeId="urn:microsoft.com/office/officeart/2005/8/colors/accent2_2" csCatId="accent2" phldr="1"/>
      <dgm:spPr/>
    </dgm:pt>
    <dgm:pt modelId="{5F782E24-7B47-454D-AE64-12D574335BD2}">
      <dgm:prSet phldrT="[Text]" custT="1"/>
      <dgm:spPr/>
      <dgm:t>
        <a:bodyPr/>
        <a:lstStyle/>
        <a:p>
          <a:r>
            <a:rPr lang="en-US" sz="1400" dirty="0"/>
            <a:t>Artificial Neural Network </a:t>
          </a:r>
        </a:p>
      </dgm:t>
    </dgm:pt>
    <dgm:pt modelId="{E2BBE9DC-A15B-4C18-911F-E90148297779}" type="parTrans" cxnId="{369BAFC4-1D8A-4424-AF4E-4DBD2EE68B0B}">
      <dgm:prSet/>
      <dgm:spPr/>
      <dgm:t>
        <a:bodyPr/>
        <a:lstStyle/>
        <a:p>
          <a:endParaRPr lang="en-US"/>
        </a:p>
      </dgm:t>
    </dgm:pt>
    <dgm:pt modelId="{6C001066-410B-4D47-B392-0BF8F5DD2121}" type="sibTrans" cxnId="{369BAFC4-1D8A-4424-AF4E-4DBD2EE68B0B}">
      <dgm:prSet/>
      <dgm:spPr/>
      <dgm:t>
        <a:bodyPr/>
        <a:lstStyle/>
        <a:p>
          <a:endParaRPr lang="en-US"/>
        </a:p>
      </dgm:t>
    </dgm:pt>
    <dgm:pt modelId="{CC3CC4E5-B96C-42F4-9624-7F48A0FAD338}">
      <dgm:prSet phldrT="[Text]" custT="1"/>
      <dgm:spPr/>
      <dgm:t>
        <a:bodyPr/>
        <a:lstStyle/>
        <a:p>
          <a:r>
            <a:rPr lang="en-US" sz="1400" dirty="0"/>
            <a:t>LSTM</a:t>
          </a:r>
        </a:p>
      </dgm:t>
    </dgm:pt>
    <dgm:pt modelId="{7DE3A056-13C8-4DD2-B944-5DD5E9F48536}" type="parTrans" cxnId="{0CE567AB-0287-4C2E-979A-BA67A4FF912E}">
      <dgm:prSet/>
      <dgm:spPr/>
      <dgm:t>
        <a:bodyPr/>
        <a:lstStyle/>
        <a:p>
          <a:endParaRPr lang="en-US"/>
        </a:p>
      </dgm:t>
    </dgm:pt>
    <dgm:pt modelId="{5FCFA777-6D9E-4109-829A-577F6B495EF9}" type="sibTrans" cxnId="{0CE567AB-0287-4C2E-979A-BA67A4FF912E}">
      <dgm:prSet/>
      <dgm:spPr/>
      <dgm:t>
        <a:bodyPr/>
        <a:lstStyle/>
        <a:p>
          <a:endParaRPr lang="en-US"/>
        </a:p>
      </dgm:t>
    </dgm:pt>
    <dgm:pt modelId="{39D34A98-7208-4AF1-91AB-9A429BAF6FE9}">
      <dgm:prSet phldrT="[Text]" custT="1"/>
      <dgm:spPr/>
      <dgm:t>
        <a:bodyPr/>
        <a:lstStyle/>
        <a:p>
          <a:r>
            <a:rPr lang="en-US" sz="1400" dirty="0"/>
            <a:t>SVM</a:t>
          </a:r>
        </a:p>
      </dgm:t>
    </dgm:pt>
    <dgm:pt modelId="{17205BAC-896D-45DA-B7C4-3850C97F047B}" type="parTrans" cxnId="{557D6551-0E6B-44EE-83E2-28C4D5F63E27}">
      <dgm:prSet/>
      <dgm:spPr/>
      <dgm:t>
        <a:bodyPr/>
        <a:lstStyle/>
        <a:p>
          <a:endParaRPr lang="en-US"/>
        </a:p>
      </dgm:t>
    </dgm:pt>
    <dgm:pt modelId="{BC33BF00-6BF4-4BA2-B40D-15AF37E4E225}" type="sibTrans" cxnId="{557D6551-0E6B-44EE-83E2-28C4D5F63E27}">
      <dgm:prSet/>
      <dgm:spPr/>
      <dgm:t>
        <a:bodyPr/>
        <a:lstStyle/>
        <a:p>
          <a:endParaRPr lang="en-US"/>
        </a:p>
      </dgm:t>
    </dgm:pt>
    <dgm:pt modelId="{2494C132-49E2-4D70-9EEE-2026AA19BBE4}">
      <dgm:prSet custT="1"/>
      <dgm:spPr/>
      <dgm:t>
        <a:bodyPr/>
        <a:lstStyle/>
        <a:p>
          <a:r>
            <a:rPr lang="en-US" sz="1400" dirty="0"/>
            <a:t>Naïve Bayes</a:t>
          </a:r>
        </a:p>
      </dgm:t>
    </dgm:pt>
    <dgm:pt modelId="{D6210B10-E7FB-41D4-8403-3FD05BBEBD81}" type="parTrans" cxnId="{D97607E0-252C-4297-A225-19A65CE90B0F}">
      <dgm:prSet/>
      <dgm:spPr/>
      <dgm:t>
        <a:bodyPr/>
        <a:lstStyle/>
        <a:p>
          <a:endParaRPr lang="en-US"/>
        </a:p>
      </dgm:t>
    </dgm:pt>
    <dgm:pt modelId="{70028C7A-0ADE-474F-BE2A-B36216E4223A}" type="sibTrans" cxnId="{D97607E0-252C-4297-A225-19A65CE90B0F}">
      <dgm:prSet/>
      <dgm:spPr/>
      <dgm:t>
        <a:bodyPr/>
        <a:lstStyle/>
        <a:p>
          <a:endParaRPr lang="en-US"/>
        </a:p>
      </dgm:t>
    </dgm:pt>
    <dgm:pt modelId="{6CB3CDB0-B4DD-4D0B-A25F-3489600BCF43}" type="pres">
      <dgm:prSet presAssocID="{7445EB23-2AEC-4009-9B9F-4B8CB80BE927}" presName="diagram" presStyleCnt="0">
        <dgm:presLayoutVars>
          <dgm:dir/>
          <dgm:resizeHandles val="exact"/>
        </dgm:presLayoutVars>
      </dgm:prSet>
      <dgm:spPr/>
    </dgm:pt>
    <dgm:pt modelId="{979F394E-EC24-4AC7-92ED-FA992BBC9A87}" type="pres">
      <dgm:prSet presAssocID="{5F782E24-7B47-454D-AE64-12D574335BD2}" presName="node" presStyleLbl="node1" presStyleIdx="0" presStyleCnt="4">
        <dgm:presLayoutVars>
          <dgm:bulletEnabled val="1"/>
        </dgm:presLayoutVars>
      </dgm:prSet>
      <dgm:spPr/>
    </dgm:pt>
    <dgm:pt modelId="{089ED9C4-C128-43B6-AF17-35A26439E8B5}" type="pres">
      <dgm:prSet presAssocID="{6C001066-410B-4D47-B392-0BF8F5DD2121}" presName="sibTrans" presStyleCnt="0"/>
      <dgm:spPr/>
    </dgm:pt>
    <dgm:pt modelId="{E65EDBAD-D1D3-4FC1-8272-B36D7D761892}" type="pres">
      <dgm:prSet presAssocID="{CC3CC4E5-B96C-42F4-9624-7F48A0FAD338}" presName="node" presStyleLbl="node1" presStyleIdx="1" presStyleCnt="4">
        <dgm:presLayoutVars>
          <dgm:bulletEnabled val="1"/>
        </dgm:presLayoutVars>
      </dgm:prSet>
      <dgm:spPr/>
    </dgm:pt>
    <dgm:pt modelId="{0ED2CB60-A353-429B-B362-0E48A007E91E}" type="pres">
      <dgm:prSet presAssocID="{5FCFA777-6D9E-4109-829A-577F6B495EF9}" presName="sibTrans" presStyleCnt="0"/>
      <dgm:spPr/>
    </dgm:pt>
    <dgm:pt modelId="{D1795335-E671-4297-95C9-16ABF726FC42}" type="pres">
      <dgm:prSet presAssocID="{39D34A98-7208-4AF1-91AB-9A429BAF6FE9}" presName="node" presStyleLbl="node1" presStyleIdx="2" presStyleCnt="4">
        <dgm:presLayoutVars>
          <dgm:bulletEnabled val="1"/>
        </dgm:presLayoutVars>
      </dgm:prSet>
      <dgm:spPr/>
    </dgm:pt>
    <dgm:pt modelId="{8C698505-CAEE-488A-A3AB-7AD3F995E9EE}" type="pres">
      <dgm:prSet presAssocID="{BC33BF00-6BF4-4BA2-B40D-15AF37E4E225}" presName="sibTrans" presStyleCnt="0"/>
      <dgm:spPr/>
    </dgm:pt>
    <dgm:pt modelId="{AA7B3ABD-013E-422E-B57D-0370FA198F6D}" type="pres">
      <dgm:prSet presAssocID="{2494C132-49E2-4D70-9EEE-2026AA19BBE4}" presName="node" presStyleLbl="node1" presStyleIdx="3" presStyleCnt="4">
        <dgm:presLayoutVars>
          <dgm:bulletEnabled val="1"/>
        </dgm:presLayoutVars>
      </dgm:prSet>
      <dgm:spPr/>
    </dgm:pt>
  </dgm:ptLst>
  <dgm:cxnLst>
    <dgm:cxn modelId="{146DB84A-DA2F-4A88-8FAA-C7E60E492350}" type="presOf" srcId="{CC3CC4E5-B96C-42F4-9624-7F48A0FAD338}" destId="{E65EDBAD-D1D3-4FC1-8272-B36D7D761892}" srcOrd="0" destOrd="0" presId="urn:microsoft.com/office/officeart/2005/8/layout/default"/>
    <dgm:cxn modelId="{557D6551-0E6B-44EE-83E2-28C4D5F63E27}" srcId="{7445EB23-2AEC-4009-9B9F-4B8CB80BE927}" destId="{39D34A98-7208-4AF1-91AB-9A429BAF6FE9}" srcOrd="2" destOrd="0" parTransId="{17205BAC-896D-45DA-B7C4-3850C97F047B}" sibTransId="{BC33BF00-6BF4-4BA2-B40D-15AF37E4E225}"/>
    <dgm:cxn modelId="{AB99B0A5-F3CB-4E47-9727-1368C04E424D}" type="presOf" srcId="{5F782E24-7B47-454D-AE64-12D574335BD2}" destId="{979F394E-EC24-4AC7-92ED-FA992BBC9A87}" srcOrd="0" destOrd="0" presId="urn:microsoft.com/office/officeart/2005/8/layout/default"/>
    <dgm:cxn modelId="{0CE567AB-0287-4C2E-979A-BA67A4FF912E}" srcId="{7445EB23-2AEC-4009-9B9F-4B8CB80BE927}" destId="{CC3CC4E5-B96C-42F4-9624-7F48A0FAD338}" srcOrd="1" destOrd="0" parTransId="{7DE3A056-13C8-4DD2-B944-5DD5E9F48536}" sibTransId="{5FCFA777-6D9E-4109-829A-577F6B495EF9}"/>
    <dgm:cxn modelId="{369BAFC4-1D8A-4424-AF4E-4DBD2EE68B0B}" srcId="{7445EB23-2AEC-4009-9B9F-4B8CB80BE927}" destId="{5F782E24-7B47-454D-AE64-12D574335BD2}" srcOrd="0" destOrd="0" parTransId="{E2BBE9DC-A15B-4C18-911F-E90148297779}" sibTransId="{6C001066-410B-4D47-B392-0BF8F5DD2121}"/>
    <dgm:cxn modelId="{76BC2CD1-AA0E-4624-B60D-3FF9B9412470}" type="presOf" srcId="{39D34A98-7208-4AF1-91AB-9A429BAF6FE9}" destId="{D1795335-E671-4297-95C9-16ABF726FC42}" srcOrd="0" destOrd="0" presId="urn:microsoft.com/office/officeart/2005/8/layout/default"/>
    <dgm:cxn modelId="{80F90BDF-38EB-42EE-8E61-06F9ECB459BA}" type="presOf" srcId="{2494C132-49E2-4D70-9EEE-2026AA19BBE4}" destId="{AA7B3ABD-013E-422E-B57D-0370FA198F6D}" srcOrd="0" destOrd="0" presId="urn:microsoft.com/office/officeart/2005/8/layout/default"/>
    <dgm:cxn modelId="{D97607E0-252C-4297-A225-19A65CE90B0F}" srcId="{7445EB23-2AEC-4009-9B9F-4B8CB80BE927}" destId="{2494C132-49E2-4D70-9EEE-2026AA19BBE4}" srcOrd="3" destOrd="0" parTransId="{D6210B10-E7FB-41D4-8403-3FD05BBEBD81}" sibTransId="{70028C7A-0ADE-474F-BE2A-B36216E4223A}"/>
    <dgm:cxn modelId="{C7B6C3F5-CA6D-47CB-84C5-4B9ACD3AF822}" type="presOf" srcId="{7445EB23-2AEC-4009-9B9F-4B8CB80BE927}" destId="{6CB3CDB0-B4DD-4D0B-A25F-3489600BCF43}" srcOrd="0" destOrd="0" presId="urn:microsoft.com/office/officeart/2005/8/layout/default"/>
    <dgm:cxn modelId="{A0F0CB90-F805-4F9E-BE47-FB70CF89DED5}" type="presParOf" srcId="{6CB3CDB0-B4DD-4D0B-A25F-3489600BCF43}" destId="{979F394E-EC24-4AC7-92ED-FA992BBC9A87}" srcOrd="0" destOrd="0" presId="urn:microsoft.com/office/officeart/2005/8/layout/default"/>
    <dgm:cxn modelId="{F33D396D-5891-4398-9292-AFDCD25CD57D}" type="presParOf" srcId="{6CB3CDB0-B4DD-4D0B-A25F-3489600BCF43}" destId="{089ED9C4-C128-43B6-AF17-35A26439E8B5}" srcOrd="1" destOrd="0" presId="urn:microsoft.com/office/officeart/2005/8/layout/default"/>
    <dgm:cxn modelId="{867CADEE-2089-4208-9B11-C65FB4116CE4}" type="presParOf" srcId="{6CB3CDB0-B4DD-4D0B-A25F-3489600BCF43}" destId="{E65EDBAD-D1D3-4FC1-8272-B36D7D761892}" srcOrd="2" destOrd="0" presId="urn:microsoft.com/office/officeart/2005/8/layout/default"/>
    <dgm:cxn modelId="{33C68DA7-7CA6-424A-807E-3B305168BCCC}" type="presParOf" srcId="{6CB3CDB0-B4DD-4D0B-A25F-3489600BCF43}" destId="{0ED2CB60-A353-429B-B362-0E48A007E91E}" srcOrd="3" destOrd="0" presId="urn:microsoft.com/office/officeart/2005/8/layout/default"/>
    <dgm:cxn modelId="{C0CBAB0E-A6C0-439D-9983-D92F65CA6D82}" type="presParOf" srcId="{6CB3CDB0-B4DD-4D0B-A25F-3489600BCF43}" destId="{D1795335-E671-4297-95C9-16ABF726FC42}" srcOrd="4" destOrd="0" presId="urn:microsoft.com/office/officeart/2005/8/layout/default"/>
    <dgm:cxn modelId="{1759CCE0-0091-47DD-9620-D862F5419AD1}" type="presParOf" srcId="{6CB3CDB0-B4DD-4D0B-A25F-3489600BCF43}" destId="{8C698505-CAEE-488A-A3AB-7AD3F995E9EE}" srcOrd="5" destOrd="0" presId="urn:microsoft.com/office/officeart/2005/8/layout/default"/>
    <dgm:cxn modelId="{51A75C70-34F2-473E-818E-FC797307660F}" type="presParOf" srcId="{6CB3CDB0-B4DD-4D0B-A25F-3489600BCF43}" destId="{AA7B3ABD-013E-422E-B57D-0370FA198F6D}" srcOrd="6" destOrd="0" presId="urn:microsoft.com/office/officeart/2005/8/layout/defaul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C2E06A4-1003-4C11-8969-9943F5FA7941}" type="doc">
      <dgm:prSet loTypeId="urn:microsoft.com/office/officeart/2018/2/layout/IconLabelList" loCatId="icon" qsTypeId="urn:microsoft.com/office/officeart/2005/8/quickstyle/3d1" qsCatId="3D" csTypeId="urn:microsoft.com/office/officeart/2005/8/colors/colorful5" csCatId="colorful" phldr="1"/>
      <dgm:spPr/>
      <dgm:t>
        <a:bodyPr/>
        <a:lstStyle/>
        <a:p>
          <a:endParaRPr lang="en-US"/>
        </a:p>
      </dgm:t>
    </dgm:pt>
    <dgm:pt modelId="{4BF27692-78A0-4F1F-A17B-337D6D036A0A}">
      <dgm:prSet custT="1"/>
      <dgm:spPr/>
      <dgm:t>
        <a:bodyPr/>
        <a:lstStyle/>
        <a:p>
          <a:pPr>
            <a:lnSpc>
              <a:spcPct val="100000"/>
            </a:lnSpc>
          </a:pPr>
          <a:r>
            <a:rPr lang="en-US" sz="1500" dirty="0"/>
            <a:t>Logarithmic Form of Frequency </a:t>
          </a:r>
        </a:p>
        <a:p>
          <a:pPr>
            <a:lnSpc>
              <a:spcPct val="100000"/>
            </a:lnSpc>
          </a:pPr>
          <a:r>
            <a:rPr lang="en-US" sz="1500" dirty="0"/>
            <a:t>(Normalization)</a:t>
          </a:r>
        </a:p>
      </dgm:t>
    </dgm:pt>
    <dgm:pt modelId="{918E216F-3060-48EB-9206-51B0CA24CC9E}" type="parTrans" cxnId="{C4091B97-0369-459D-8D31-8D95247218E7}">
      <dgm:prSet/>
      <dgm:spPr/>
      <dgm:t>
        <a:bodyPr/>
        <a:lstStyle/>
        <a:p>
          <a:endParaRPr lang="en-US"/>
        </a:p>
      </dgm:t>
    </dgm:pt>
    <dgm:pt modelId="{C40927A6-CABB-44C1-8CA4-CD2F314F0580}" type="sibTrans" cxnId="{C4091B97-0369-459D-8D31-8D95247218E7}">
      <dgm:prSet/>
      <dgm:spPr/>
      <dgm:t>
        <a:bodyPr/>
        <a:lstStyle/>
        <a:p>
          <a:endParaRPr lang="en-US"/>
        </a:p>
      </dgm:t>
    </dgm:pt>
    <dgm:pt modelId="{8AE88632-0D39-4FFE-ABAC-B7A5E111F0FF}">
      <dgm:prSet custT="1"/>
      <dgm:spPr/>
      <dgm:t>
        <a:bodyPr/>
        <a:lstStyle/>
        <a:p>
          <a:pPr>
            <a:lnSpc>
              <a:spcPct val="100000"/>
            </a:lnSpc>
          </a:pPr>
          <a:r>
            <a:rPr lang="en-US" sz="1500" dirty="0"/>
            <a:t>Minimum numbers of  document a word must be present to be kept is 1</a:t>
          </a:r>
        </a:p>
      </dgm:t>
    </dgm:pt>
    <dgm:pt modelId="{16694FC9-F490-434A-A4D2-67F5640EFBE6}" type="parTrans" cxnId="{8F22CA6A-FE62-4516-826F-52DCC4B17BA0}">
      <dgm:prSet/>
      <dgm:spPr/>
      <dgm:t>
        <a:bodyPr/>
        <a:lstStyle/>
        <a:p>
          <a:endParaRPr lang="en-US"/>
        </a:p>
      </dgm:t>
    </dgm:pt>
    <dgm:pt modelId="{AC3A906D-4C8B-4C23-9374-6FFE170E2C17}" type="sibTrans" cxnId="{8F22CA6A-FE62-4516-826F-52DCC4B17BA0}">
      <dgm:prSet/>
      <dgm:spPr/>
      <dgm:t>
        <a:bodyPr/>
        <a:lstStyle/>
        <a:p>
          <a:endParaRPr lang="en-US"/>
        </a:p>
      </dgm:t>
    </dgm:pt>
    <dgm:pt modelId="{00F2EE5E-3D82-4C18-A6B8-0AC91698C569}">
      <dgm:prSet custT="1"/>
      <dgm:spPr/>
      <dgm:t>
        <a:bodyPr/>
        <a:lstStyle/>
        <a:p>
          <a:pPr>
            <a:lnSpc>
              <a:spcPct val="100000"/>
            </a:lnSpc>
          </a:pPr>
          <a:r>
            <a:rPr lang="en-US" sz="1500" dirty="0"/>
            <a:t>Unigram vs Bigram</a:t>
          </a:r>
        </a:p>
        <a:p>
          <a:pPr>
            <a:lnSpc>
              <a:spcPct val="100000"/>
            </a:lnSpc>
          </a:pPr>
          <a:r>
            <a:rPr lang="en-US" sz="1500" dirty="0"/>
            <a:t>Combination </a:t>
          </a:r>
        </a:p>
      </dgm:t>
    </dgm:pt>
    <dgm:pt modelId="{4EB7E5CB-B93D-4568-A6D2-1C733D7D09E8}" type="parTrans" cxnId="{F14FDBE4-4F3F-432D-8957-B29A9CDA33B3}">
      <dgm:prSet/>
      <dgm:spPr/>
      <dgm:t>
        <a:bodyPr/>
        <a:lstStyle/>
        <a:p>
          <a:endParaRPr lang="en-US"/>
        </a:p>
      </dgm:t>
    </dgm:pt>
    <dgm:pt modelId="{9B849D8A-DA61-449F-BBED-301F77BFB2A9}" type="sibTrans" cxnId="{F14FDBE4-4F3F-432D-8957-B29A9CDA33B3}">
      <dgm:prSet/>
      <dgm:spPr/>
      <dgm:t>
        <a:bodyPr/>
        <a:lstStyle/>
        <a:p>
          <a:endParaRPr lang="en-US"/>
        </a:p>
      </dgm:t>
    </dgm:pt>
    <dgm:pt modelId="{D419875D-E9EA-4909-AAF7-56704BA48EE0}">
      <dgm:prSet custT="1"/>
      <dgm:spPr/>
      <dgm:t>
        <a:bodyPr/>
        <a:lstStyle/>
        <a:p>
          <a:pPr>
            <a:lnSpc>
              <a:spcPct val="100000"/>
            </a:lnSpc>
          </a:pPr>
          <a:r>
            <a:rPr lang="en-US" sz="1500" dirty="0"/>
            <a:t>Features</a:t>
          </a:r>
          <a:r>
            <a:rPr lang="en-US" sz="1500" baseline="0" dirty="0"/>
            <a:t> Vector with Euclidean norm of 1</a:t>
          </a:r>
          <a:endParaRPr lang="en-US" sz="1500" dirty="0"/>
        </a:p>
      </dgm:t>
    </dgm:pt>
    <dgm:pt modelId="{306A25C3-3DEB-46FE-A92D-60B26C7B4684}" type="parTrans" cxnId="{1A8CEB9A-A1E1-4643-AE3E-987F5565AC74}">
      <dgm:prSet/>
      <dgm:spPr/>
      <dgm:t>
        <a:bodyPr/>
        <a:lstStyle/>
        <a:p>
          <a:endParaRPr lang="en-US"/>
        </a:p>
      </dgm:t>
    </dgm:pt>
    <dgm:pt modelId="{7C9F0647-8465-4A16-8434-0CD914C7A377}" type="sibTrans" cxnId="{1A8CEB9A-A1E1-4643-AE3E-987F5565AC74}">
      <dgm:prSet/>
      <dgm:spPr/>
      <dgm:t>
        <a:bodyPr/>
        <a:lstStyle/>
        <a:p>
          <a:endParaRPr lang="en-US"/>
        </a:p>
      </dgm:t>
    </dgm:pt>
    <dgm:pt modelId="{B052C9D3-4699-495C-B8FE-1D01A3145823}" type="pres">
      <dgm:prSet presAssocID="{CC2E06A4-1003-4C11-8969-9943F5FA7941}" presName="root" presStyleCnt="0">
        <dgm:presLayoutVars>
          <dgm:dir/>
          <dgm:resizeHandles val="exact"/>
        </dgm:presLayoutVars>
      </dgm:prSet>
      <dgm:spPr/>
    </dgm:pt>
    <dgm:pt modelId="{2ED26935-4BD6-4E06-91B1-B7117B3D2961}" type="pres">
      <dgm:prSet presAssocID="{4BF27692-78A0-4F1F-A17B-337D6D036A0A}" presName="compNode" presStyleCnt="0"/>
      <dgm:spPr/>
    </dgm:pt>
    <dgm:pt modelId="{83B81425-88FD-4859-BECD-BA7E94FEEBFE}" type="pres">
      <dgm:prSet presAssocID="{4BF27692-78A0-4F1F-A17B-337D6D036A0A}"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dge 1"/>
        </a:ext>
      </dgm:extLst>
    </dgm:pt>
    <dgm:pt modelId="{371B3E53-2D44-46A9-B6CD-A1F50B6EE143}" type="pres">
      <dgm:prSet presAssocID="{4BF27692-78A0-4F1F-A17B-337D6D036A0A}" presName="spaceRect" presStyleCnt="0"/>
      <dgm:spPr/>
    </dgm:pt>
    <dgm:pt modelId="{4CD0BC13-D79C-4B28-8ADA-5CBC840A591E}" type="pres">
      <dgm:prSet presAssocID="{4BF27692-78A0-4F1F-A17B-337D6D036A0A}" presName="textRect" presStyleLbl="revTx" presStyleIdx="0" presStyleCnt="4">
        <dgm:presLayoutVars>
          <dgm:chMax val="1"/>
          <dgm:chPref val="1"/>
        </dgm:presLayoutVars>
      </dgm:prSet>
      <dgm:spPr/>
    </dgm:pt>
    <dgm:pt modelId="{815ECC87-67F0-4264-8685-5D4B3B78D4BB}" type="pres">
      <dgm:prSet presAssocID="{C40927A6-CABB-44C1-8CA4-CD2F314F0580}" presName="sibTrans" presStyleCnt="0"/>
      <dgm:spPr/>
    </dgm:pt>
    <dgm:pt modelId="{099A491C-DCE4-465D-8D8D-2E76FAA49B2C}" type="pres">
      <dgm:prSet presAssocID="{8AE88632-0D39-4FFE-ABAC-B7A5E111F0FF}" presName="compNode" presStyleCnt="0"/>
      <dgm:spPr/>
    </dgm:pt>
    <dgm:pt modelId="{D58D0813-AAEB-4295-AFBF-B3AFAA9B35FF}" type="pres">
      <dgm:prSet presAssocID="{8AE88632-0D39-4FFE-ABAC-B7A5E111F0FF}"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a:ext>
      </dgm:extLst>
    </dgm:pt>
    <dgm:pt modelId="{5651EE70-D4EA-46F6-859F-A1466EB1DA1F}" type="pres">
      <dgm:prSet presAssocID="{8AE88632-0D39-4FFE-ABAC-B7A5E111F0FF}" presName="spaceRect" presStyleCnt="0"/>
      <dgm:spPr/>
    </dgm:pt>
    <dgm:pt modelId="{72FBD83E-52B6-47A7-A241-3F103831B1B0}" type="pres">
      <dgm:prSet presAssocID="{8AE88632-0D39-4FFE-ABAC-B7A5E111F0FF}" presName="textRect" presStyleLbl="revTx" presStyleIdx="1" presStyleCnt="4">
        <dgm:presLayoutVars>
          <dgm:chMax val="1"/>
          <dgm:chPref val="1"/>
        </dgm:presLayoutVars>
      </dgm:prSet>
      <dgm:spPr/>
    </dgm:pt>
    <dgm:pt modelId="{836C4E77-6D5E-428B-B150-8BD4248DC858}" type="pres">
      <dgm:prSet presAssocID="{AC3A906D-4C8B-4C23-9374-6FFE170E2C17}" presName="sibTrans" presStyleCnt="0"/>
      <dgm:spPr/>
    </dgm:pt>
    <dgm:pt modelId="{F088A4E2-79D4-4D28-8944-DBB37C84EC72}" type="pres">
      <dgm:prSet presAssocID="{D419875D-E9EA-4909-AAF7-56704BA48EE0}" presName="compNode" presStyleCnt="0"/>
      <dgm:spPr/>
    </dgm:pt>
    <dgm:pt modelId="{79E70AB7-4478-44A9-9398-F5E8223755DE}" type="pres">
      <dgm:prSet presAssocID="{D419875D-E9EA-4909-AAF7-56704BA48EE0}"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a:ext>
      </dgm:extLst>
    </dgm:pt>
    <dgm:pt modelId="{C0423B29-D03F-4EFF-AA9F-B79B89023CCB}" type="pres">
      <dgm:prSet presAssocID="{D419875D-E9EA-4909-AAF7-56704BA48EE0}" presName="spaceRect" presStyleCnt="0"/>
      <dgm:spPr/>
    </dgm:pt>
    <dgm:pt modelId="{5D8C5859-0707-4B76-BFEA-931AA4FA0207}" type="pres">
      <dgm:prSet presAssocID="{D419875D-E9EA-4909-AAF7-56704BA48EE0}" presName="textRect" presStyleLbl="revTx" presStyleIdx="2" presStyleCnt="4">
        <dgm:presLayoutVars>
          <dgm:chMax val="1"/>
          <dgm:chPref val="1"/>
        </dgm:presLayoutVars>
      </dgm:prSet>
      <dgm:spPr/>
    </dgm:pt>
    <dgm:pt modelId="{CD9FB6D8-62FE-4CE6-93A1-B73BFAD3EDF1}" type="pres">
      <dgm:prSet presAssocID="{7C9F0647-8465-4A16-8434-0CD914C7A377}" presName="sibTrans" presStyleCnt="0"/>
      <dgm:spPr/>
    </dgm:pt>
    <dgm:pt modelId="{C4C93972-35A4-4453-8AA6-BF4E04984CDE}" type="pres">
      <dgm:prSet presAssocID="{00F2EE5E-3D82-4C18-A6B8-0AC91698C569}" presName="compNode" presStyleCnt="0"/>
      <dgm:spPr/>
    </dgm:pt>
    <dgm:pt modelId="{F682A046-CAC8-4D21-BEF3-A47F39E144F2}" type="pres">
      <dgm:prSet presAssocID="{00F2EE5E-3D82-4C18-A6B8-0AC91698C569}"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dge 4"/>
        </a:ext>
      </dgm:extLst>
    </dgm:pt>
    <dgm:pt modelId="{A6B6ACB8-098C-4CED-B181-9F16BDA69269}" type="pres">
      <dgm:prSet presAssocID="{00F2EE5E-3D82-4C18-A6B8-0AC91698C569}" presName="spaceRect" presStyleCnt="0"/>
      <dgm:spPr/>
    </dgm:pt>
    <dgm:pt modelId="{EBF3F3E1-E338-438C-9615-D242BA3780EA}" type="pres">
      <dgm:prSet presAssocID="{00F2EE5E-3D82-4C18-A6B8-0AC91698C569}" presName="textRect" presStyleLbl="revTx" presStyleIdx="3" presStyleCnt="4">
        <dgm:presLayoutVars>
          <dgm:chMax val="1"/>
          <dgm:chPref val="1"/>
        </dgm:presLayoutVars>
      </dgm:prSet>
      <dgm:spPr/>
    </dgm:pt>
  </dgm:ptLst>
  <dgm:cxnLst>
    <dgm:cxn modelId="{8F02871F-8C06-49C4-9E16-3FC16D335EE2}" type="presOf" srcId="{00F2EE5E-3D82-4C18-A6B8-0AC91698C569}" destId="{EBF3F3E1-E338-438C-9615-D242BA3780EA}" srcOrd="0" destOrd="0" presId="urn:microsoft.com/office/officeart/2018/2/layout/IconLabelList"/>
    <dgm:cxn modelId="{6C8CCE41-D429-451A-A911-E7CB868574F8}" type="presOf" srcId="{D419875D-E9EA-4909-AAF7-56704BA48EE0}" destId="{5D8C5859-0707-4B76-BFEA-931AA4FA0207}" srcOrd="0" destOrd="0" presId="urn:microsoft.com/office/officeart/2018/2/layout/IconLabelList"/>
    <dgm:cxn modelId="{B421AA66-8F02-4BEE-AE70-0BB4075AA312}" type="presOf" srcId="{4BF27692-78A0-4F1F-A17B-337D6D036A0A}" destId="{4CD0BC13-D79C-4B28-8ADA-5CBC840A591E}" srcOrd="0" destOrd="0" presId="urn:microsoft.com/office/officeart/2018/2/layout/IconLabelList"/>
    <dgm:cxn modelId="{8F22CA6A-FE62-4516-826F-52DCC4B17BA0}" srcId="{CC2E06A4-1003-4C11-8969-9943F5FA7941}" destId="{8AE88632-0D39-4FFE-ABAC-B7A5E111F0FF}" srcOrd="1" destOrd="0" parTransId="{16694FC9-F490-434A-A4D2-67F5640EFBE6}" sibTransId="{AC3A906D-4C8B-4C23-9374-6FFE170E2C17}"/>
    <dgm:cxn modelId="{D7482B90-634A-4000-A898-FAC9EEA58FE6}" type="presOf" srcId="{8AE88632-0D39-4FFE-ABAC-B7A5E111F0FF}" destId="{72FBD83E-52B6-47A7-A241-3F103831B1B0}" srcOrd="0" destOrd="0" presId="urn:microsoft.com/office/officeart/2018/2/layout/IconLabelList"/>
    <dgm:cxn modelId="{C4091B97-0369-459D-8D31-8D95247218E7}" srcId="{CC2E06A4-1003-4C11-8969-9943F5FA7941}" destId="{4BF27692-78A0-4F1F-A17B-337D6D036A0A}" srcOrd="0" destOrd="0" parTransId="{918E216F-3060-48EB-9206-51B0CA24CC9E}" sibTransId="{C40927A6-CABB-44C1-8CA4-CD2F314F0580}"/>
    <dgm:cxn modelId="{1A8CEB9A-A1E1-4643-AE3E-987F5565AC74}" srcId="{CC2E06A4-1003-4C11-8969-9943F5FA7941}" destId="{D419875D-E9EA-4909-AAF7-56704BA48EE0}" srcOrd="2" destOrd="0" parTransId="{306A25C3-3DEB-46FE-A92D-60B26C7B4684}" sibTransId="{7C9F0647-8465-4A16-8434-0CD914C7A377}"/>
    <dgm:cxn modelId="{7F922AA2-4CBF-47D3-B376-ACC7A8BAFC7D}" type="presOf" srcId="{CC2E06A4-1003-4C11-8969-9943F5FA7941}" destId="{B052C9D3-4699-495C-B8FE-1D01A3145823}" srcOrd="0" destOrd="0" presId="urn:microsoft.com/office/officeart/2018/2/layout/IconLabelList"/>
    <dgm:cxn modelId="{F14FDBE4-4F3F-432D-8957-B29A9CDA33B3}" srcId="{CC2E06A4-1003-4C11-8969-9943F5FA7941}" destId="{00F2EE5E-3D82-4C18-A6B8-0AC91698C569}" srcOrd="3" destOrd="0" parTransId="{4EB7E5CB-B93D-4568-A6D2-1C733D7D09E8}" sibTransId="{9B849D8A-DA61-449F-BBED-301F77BFB2A9}"/>
    <dgm:cxn modelId="{52F0041C-4295-40E3-A19A-8465C3829366}" type="presParOf" srcId="{B052C9D3-4699-495C-B8FE-1D01A3145823}" destId="{2ED26935-4BD6-4E06-91B1-B7117B3D2961}" srcOrd="0" destOrd="0" presId="urn:microsoft.com/office/officeart/2018/2/layout/IconLabelList"/>
    <dgm:cxn modelId="{8658B651-AA6E-48BF-879C-B4FB4C80E8D0}" type="presParOf" srcId="{2ED26935-4BD6-4E06-91B1-B7117B3D2961}" destId="{83B81425-88FD-4859-BECD-BA7E94FEEBFE}" srcOrd="0" destOrd="0" presId="urn:microsoft.com/office/officeart/2018/2/layout/IconLabelList"/>
    <dgm:cxn modelId="{3F63DBC0-CE93-44F3-95D1-A521287A18F2}" type="presParOf" srcId="{2ED26935-4BD6-4E06-91B1-B7117B3D2961}" destId="{371B3E53-2D44-46A9-B6CD-A1F50B6EE143}" srcOrd="1" destOrd="0" presId="urn:microsoft.com/office/officeart/2018/2/layout/IconLabelList"/>
    <dgm:cxn modelId="{1922388A-FCBC-4C52-B52A-98C9FBC1441A}" type="presParOf" srcId="{2ED26935-4BD6-4E06-91B1-B7117B3D2961}" destId="{4CD0BC13-D79C-4B28-8ADA-5CBC840A591E}" srcOrd="2" destOrd="0" presId="urn:microsoft.com/office/officeart/2018/2/layout/IconLabelList"/>
    <dgm:cxn modelId="{0F78575C-5A7F-4020-8492-4247472291F8}" type="presParOf" srcId="{B052C9D3-4699-495C-B8FE-1D01A3145823}" destId="{815ECC87-67F0-4264-8685-5D4B3B78D4BB}" srcOrd="1" destOrd="0" presId="urn:microsoft.com/office/officeart/2018/2/layout/IconLabelList"/>
    <dgm:cxn modelId="{4B88D91B-4507-4D05-A84D-A077B58AE33C}" type="presParOf" srcId="{B052C9D3-4699-495C-B8FE-1D01A3145823}" destId="{099A491C-DCE4-465D-8D8D-2E76FAA49B2C}" srcOrd="2" destOrd="0" presId="urn:microsoft.com/office/officeart/2018/2/layout/IconLabelList"/>
    <dgm:cxn modelId="{3990D79C-BBBB-4431-81BD-6BB7882BE95A}" type="presParOf" srcId="{099A491C-DCE4-465D-8D8D-2E76FAA49B2C}" destId="{D58D0813-AAEB-4295-AFBF-B3AFAA9B35FF}" srcOrd="0" destOrd="0" presId="urn:microsoft.com/office/officeart/2018/2/layout/IconLabelList"/>
    <dgm:cxn modelId="{7E240118-C0CD-485F-9856-E3F85787D21E}" type="presParOf" srcId="{099A491C-DCE4-465D-8D8D-2E76FAA49B2C}" destId="{5651EE70-D4EA-46F6-859F-A1466EB1DA1F}" srcOrd="1" destOrd="0" presId="urn:microsoft.com/office/officeart/2018/2/layout/IconLabelList"/>
    <dgm:cxn modelId="{575B61F6-2525-4A24-BDAE-1B517EEFF567}" type="presParOf" srcId="{099A491C-DCE4-465D-8D8D-2E76FAA49B2C}" destId="{72FBD83E-52B6-47A7-A241-3F103831B1B0}" srcOrd="2" destOrd="0" presId="urn:microsoft.com/office/officeart/2018/2/layout/IconLabelList"/>
    <dgm:cxn modelId="{B22FDEE3-D229-4F79-B88E-9AD6DFFABBFA}" type="presParOf" srcId="{B052C9D3-4699-495C-B8FE-1D01A3145823}" destId="{836C4E77-6D5E-428B-B150-8BD4248DC858}" srcOrd="3" destOrd="0" presId="urn:microsoft.com/office/officeart/2018/2/layout/IconLabelList"/>
    <dgm:cxn modelId="{4B676B82-0169-454A-AA9C-993E6D78F1D9}" type="presParOf" srcId="{B052C9D3-4699-495C-B8FE-1D01A3145823}" destId="{F088A4E2-79D4-4D28-8944-DBB37C84EC72}" srcOrd="4" destOrd="0" presId="urn:microsoft.com/office/officeart/2018/2/layout/IconLabelList"/>
    <dgm:cxn modelId="{2907057B-452A-4830-BA38-5677445E1F50}" type="presParOf" srcId="{F088A4E2-79D4-4D28-8944-DBB37C84EC72}" destId="{79E70AB7-4478-44A9-9398-F5E8223755DE}" srcOrd="0" destOrd="0" presId="urn:microsoft.com/office/officeart/2018/2/layout/IconLabelList"/>
    <dgm:cxn modelId="{C2FB61DF-68B3-4D63-A794-9306D2999433}" type="presParOf" srcId="{F088A4E2-79D4-4D28-8944-DBB37C84EC72}" destId="{C0423B29-D03F-4EFF-AA9F-B79B89023CCB}" srcOrd="1" destOrd="0" presId="urn:microsoft.com/office/officeart/2018/2/layout/IconLabelList"/>
    <dgm:cxn modelId="{14488BEC-1EF3-4531-9944-BD836E20B122}" type="presParOf" srcId="{F088A4E2-79D4-4D28-8944-DBB37C84EC72}" destId="{5D8C5859-0707-4B76-BFEA-931AA4FA0207}" srcOrd="2" destOrd="0" presId="urn:microsoft.com/office/officeart/2018/2/layout/IconLabelList"/>
    <dgm:cxn modelId="{E974589B-55A4-4E08-9BF1-8BEFA053AC1E}" type="presParOf" srcId="{B052C9D3-4699-495C-B8FE-1D01A3145823}" destId="{CD9FB6D8-62FE-4CE6-93A1-B73BFAD3EDF1}" srcOrd="5" destOrd="0" presId="urn:microsoft.com/office/officeart/2018/2/layout/IconLabelList"/>
    <dgm:cxn modelId="{8133E1DD-FFEC-4B71-A707-D3598633BC08}" type="presParOf" srcId="{B052C9D3-4699-495C-B8FE-1D01A3145823}" destId="{C4C93972-35A4-4453-8AA6-BF4E04984CDE}" srcOrd="6" destOrd="0" presId="urn:microsoft.com/office/officeart/2018/2/layout/IconLabelList"/>
    <dgm:cxn modelId="{2A79FBBB-A4F0-455B-B027-0AC96F0024C0}" type="presParOf" srcId="{C4C93972-35A4-4453-8AA6-BF4E04984CDE}" destId="{F682A046-CAC8-4D21-BEF3-A47F39E144F2}" srcOrd="0" destOrd="0" presId="urn:microsoft.com/office/officeart/2018/2/layout/IconLabelList"/>
    <dgm:cxn modelId="{31835DC3-CE2D-4913-BB13-ABF58E1193ED}" type="presParOf" srcId="{C4C93972-35A4-4453-8AA6-BF4E04984CDE}" destId="{A6B6ACB8-098C-4CED-B181-9F16BDA69269}" srcOrd="1" destOrd="0" presId="urn:microsoft.com/office/officeart/2018/2/layout/IconLabelList"/>
    <dgm:cxn modelId="{EB89AD1D-3EFA-4BA3-921D-F6E2F761858D}" type="presParOf" srcId="{C4C93972-35A4-4453-8AA6-BF4E04984CDE}" destId="{EBF3F3E1-E338-438C-9615-D242BA3780EA}"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037229-70E6-4B8C-BB5A-F3D5B4608874}"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62656504-32CC-4362-842E-F4E0EFA3C787}">
      <dgm:prSet/>
      <dgm:spPr/>
      <dgm:t>
        <a:bodyPr/>
        <a:lstStyle/>
        <a:p>
          <a:pPr algn="ctr">
            <a:buNone/>
          </a:pPr>
          <a:r>
            <a:rPr lang="en-US" b="1" dirty="0"/>
            <a:t>Q&amp;A Topic/Category Classification</a:t>
          </a:r>
          <a:endParaRPr lang="en-US" dirty="0"/>
        </a:p>
      </dgm:t>
    </dgm:pt>
    <dgm:pt modelId="{A732425E-1F82-43F2-8CFC-1925013792CE}" type="parTrans" cxnId="{D9264434-528C-44BA-B5AE-D30C29F07F66}">
      <dgm:prSet/>
      <dgm:spPr/>
      <dgm:t>
        <a:bodyPr/>
        <a:lstStyle/>
        <a:p>
          <a:endParaRPr lang="en-US"/>
        </a:p>
      </dgm:t>
    </dgm:pt>
    <dgm:pt modelId="{38D61D0C-D872-4F1A-912A-857CB83E5286}" type="sibTrans" cxnId="{D9264434-528C-44BA-B5AE-D30C29F07F66}">
      <dgm:prSet phldrT="1" phldr="0"/>
      <dgm:spPr/>
      <dgm:t>
        <a:bodyPr/>
        <a:lstStyle/>
        <a:p>
          <a:r>
            <a:rPr lang="en-US"/>
            <a:t>1</a:t>
          </a:r>
        </a:p>
      </dgm:t>
    </dgm:pt>
    <dgm:pt modelId="{11F6B3B8-2AA8-4384-A43D-244A868F5B85}">
      <dgm:prSet/>
      <dgm:spPr/>
      <dgm:t>
        <a:bodyPr/>
        <a:lstStyle/>
        <a:p>
          <a:pPr algn="l">
            <a:buFont typeface="Arial" panose="020B0604020202020204" pitchFamily="34" charset="0"/>
            <a:buChar char="•"/>
          </a:pPr>
          <a:r>
            <a:rPr lang="en-US" b="1" dirty="0"/>
            <a:t>Model: </a:t>
          </a:r>
          <a:r>
            <a:rPr lang="en-US" b="0" dirty="0"/>
            <a:t>SVM</a:t>
          </a:r>
        </a:p>
      </dgm:t>
    </dgm:pt>
    <dgm:pt modelId="{CB3DADE1-ECB8-4927-80D2-84766B321292}" type="parTrans" cxnId="{C863498C-9795-46BE-A6D7-AA299E2E8AEE}">
      <dgm:prSet/>
      <dgm:spPr/>
      <dgm:t>
        <a:bodyPr/>
        <a:lstStyle/>
        <a:p>
          <a:endParaRPr lang="en-US"/>
        </a:p>
      </dgm:t>
    </dgm:pt>
    <dgm:pt modelId="{BA6A020D-C994-4F8B-9E81-F093F88DD56C}" type="sibTrans" cxnId="{C863498C-9795-46BE-A6D7-AA299E2E8AEE}">
      <dgm:prSet/>
      <dgm:spPr/>
      <dgm:t>
        <a:bodyPr/>
        <a:lstStyle/>
        <a:p>
          <a:endParaRPr lang="en-US"/>
        </a:p>
      </dgm:t>
    </dgm:pt>
    <dgm:pt modelId="{9D782642-4171-4706-828E-585B37FF658E}">
      <dgm:prSet/>
      <dgm:spPr/>
      <dgm:t>
        <a:bodyPr/>
        <a:lstStyle/>
        <a:p>
          <a:pPr algn="l">
            <a:buFont typeface="Arial" panose="020B0604020202020204" pitchFamily="34" charset="0"/>
            <a:buChar char="•"/>
          </a:pPr>
          <a:r>
            <a:rPr lang="en-US" b="1" dirty="0"/>
            <a:t>Feature:</a:t>
          </a:r>
          <a:r>
            <a:rPr lang="en-US" dirty="0"/>
            <a:t> </a:t>
          </a:r>
          <a:r>
            <a:rPr lang="en-US" b="0" dirty="0"/>
            <a:t>TFIDF + Unigram &amp; Bigram </a:t>
          </a:r>
        </a:p>
      </dgm:t>
    </dgm:pt>
    <dgm:pt modelId="{BE99BC6E-C290-4EB8-83A8-C28AFA8B40D4}" type="parTrans" cxnId="{1E587D9E-44A8-4259-B64A-FE067E71C143}">
      <dgm:prSet/>
      <dgm:spPr/>
      <dgm:t>
        <a:bodyPr/>
        <a:lstStyle/>
        <a:p>
          <a:endParaRPr lang="en-US"/>
        </a:p>
      </dgm:t>
    </dgm:pt>
    <dgm:pt modelId="{DB929358-8210-406D-B8F4-A995C8324540}" type="sibTrans" cxnId="{1E587D9E-44A8-4259-B64A-FE067E71C143}">
      <dgm:prSet/>
      <dgm:spPr/>
      <dgm:t>
        <a:bodyPr/>
        <a:lstStyle/>
        <a:p>
          <a:endParaRPr lang="en-US"/>
        </a:p>
      </dgm:t>
    </dgm:pt>
    <dgm:pt modelId="{B200C264-819A-4F86-B70C-346FE4BD3231}">
      <dgm:prSet/>
      <dgm:spPr/>
      <dgm:t>
        <a:bodyPr/>
        <a:lstStyle/>
        <a:p>
          <a:pPr algn="l">
            <a:buFont typeface="Arial" panose="020B0604020202020204" pitchFamily="34" charset="0"/>
            <a:buChar char="•"/>
          </a:pPr>
          <a:r>
            <a:rPr lang="en-US" b="1" dirty="0"/>
            <a:t>Question</a:t>
          </a:r>
          <a:r>
            <a:rPr lang="en-US" dirty="0"/>
            <a:t>: </a:t>
          </a:r>
          <a:r>
            <a:rPr lang="en-US" b="0" dirty="0"/>
            <a:t>Accuracy </a:t>
          </a:r>
          <a:r>
            <a:rPr lang="en-US" dirty="0"/>
            <a:t>of </a:t>
          </a:r>
          <a:r>
            <a:rPr lang="en-US" b="1" dirty="0">
              <a:solidFill>
                <a:schemeClr val="accent1"/>
              </a:solidFill>
            </a:rPr>
            <a:t>98%</a:t>
          </a:r>
          <a:r>
            <a:rPr lang="en-US" dirty="0"/>
            <a:t> on </a:t>
          </a:r>
          <a:r>
            <a:rPr lang="en-US" b="1" dirty="0"/>
            <a:t>Training</a:t>
          </a:r>
          <a:r>
            <a:rPr lang="en-US" dirty="0"/>
            <a:t> &amp; </a:t>
          </a:r>
          <a:r>
            <a:rPr lang="en-US" b="0" dirty="0"/>
            <a:t>Precision </a:t>
          </a:r>
          <a:r>
            <a:rPr lang="en-US" dirty="0"/>
            <a:t>of </a:t>
          </a:r>
          <a:r>
            <a:rPr lang="en-US" b="1" dirty="0">
              <a:solidFill>
                <a:srgbClr val="C00000"/>
              </a:solidFill>
            </a:rPr>
            <a:t>75%</a:t>
          </a:r>
          <a:r>
            <a:rPr lang="en-US" b="1" dirty="0"/>
            <a:t> </a:t>
          </a:r>
          <a:r>
            <a:rPr lang="en-US" dirty="0"/>
            <a:t>on </a:t>
          </a:r>
          <a:r>
            <a:rPr lang="en-US" b="1" dirty="0"/>
            <a:t>Testing</a:t>
          </a:r>
          <a:endParaRPr lang="en-US" dirty="0"/>
        </a:p>
      </dgm:t>
    </dgm:pt>
    <dgm:pt modelId="{90087831-3F8A-4368-BE75-2AAF728DA807}" type="parTrans" cxnId="{E3ED1BCD-3E9E-4A73-8E0D-F05F6E891509}">
      <dgm:prSet/>
      <dgm:spPr/>
      <dgm:t>
        <a:bodyPr/>
        <a:lstStyle/>
        <a:p>
          <a:endParaRPr lang="en-US"/>
        </a:p>
      </dgm:t>
    </dgm:pt>
    <dgm:pt modelId="{8D40D602-610F-4A05-9382-7319970CAA66}" type="sibTrans" cxnId="{E3ED1BCD-3E9E-4A73-8E0D-F05F6E891509}">
      <dgm:prSet/>
      <dgm:spPr/>
      <dgm:t>
        <a:bodyPr/>
        <a:lstStyle/>
        <a:p>
          <a:endParaRPr lang="en-US"/>
        </a:p>
      </dgm:t>
    </dgm:pt>
    <dgm:pt modelId="{AD1CCB64-8B5B-4DA1-AF1D-1E00CD5C6E42}">
      <dgm:prSet/>
      <dgm:spPr/>
      <dgm:t>
        <a:bodyPr/>
        <a:lstStyle/>
        <a:p>
          <a:pPr algn="l">
            <a:buFont typeface="Arial" panose="020B0604020202020204" pitchFamily="34" charset="0"/>
            <a:buChar char="•"/>
          </a:pPr>
          <a:r>
            <a:rPr lang="en-US" b="1" dirty="0"/>
            <a:t>Answer</a:t>
          </a:r>
          <a:r>
            <a:rPr lang="en-US" dirty="0"/>
            <a:t>: Accuracy of </a:t>
          </a:r>
          <a:r>
            <a:rPr lang="en-US" b="1" dirty="0">
              <a:solidFill>
                <a:schemeClr val="accent1"/>
              </a:solidFill>
            </a:rPr>
            <a:t>95%</a:t>
          </a:r>
          <a:r>
            <a:rPr lang="en-US" dirty="0"/>
            <a:t> on </a:t>
          </a:r>
          <a:r>
            <a:rPr lang="en-US" b="1" dirty="0"/>
            <a:t>Training</a:t>
          </a:r>
          <a:r>
            <a:rPr lang="en-US" dirty="0"/>
            <a:t> &amp; </a:t>
          </a:r>
          <a:r>
            <a:rPr lang="en-US" b="0" dirty="0"/>
            <a:t>Precision </a:t>
          </a:r>
          <a:r>
            <a:rPr lang="en-US" dirty="0"/>
            <a:t>of </a:t>
          </a:r>
          <a:r>
            <a:rPr lang="en-US" b="1" dirty="0">
              <a:solidFill>
                <a:srgbClr val="C00000"/>
              </a:solidFill>
            </a:rPr>
            <a:t>74%</a:t>
          </a:r>
          <a:r>
            <a:rPr lang="en-US" b="1" dirty="0"/>
            <a:t> </a:t>
          </a:r>
          <a:r>
            <a:rPr lang="en-US" dirty="0"/>
            <a:t>on </a:t>
          </a:r>
          <a:r>
            <a:rPr lang="en-US" b="1" dirty="0"/>
            <a:t>Testing</a:t>
          </a:r>
          <a:endParaRPr lang="en-US" dirty="0"/>
        </a:p>
      </dgm:t>
    </dgm:pt>
    <dgm:pt modelId="{CFF0BC22-E520-4B10-9EBD-FD35DF1915F3}" type="parTrans" cxnId="{658DB27C-B1D5-4EBB-A869-8F7588AE8928}">
      <dgm:prSet/>
      <dgm:spPr/>
      <dgm:t>
        <a:bodyPr/>
        <a:lstStyle/>
        <a:p>
          <a:endParaRPr lang="en-US"/>
        </a:p>
      </dgm:t>
    </dgm:pt>
    <dgm:pt modelId="{16037F8E-FFBC-44A6-8E96-67B1D0C144F6}" type="sibTrans" cxnId="{658DB27C-B1D5-4EBB-A869-8F7588AE8928}">
      <dgm:prSet/>
      <dgm:spPr/>
      <dgm:t>
        <a:bodyPr/>
        <a:lstStyle/>
        <a:p>
          <a:endParaRPr lang="en-US"/>
        </a:p>
      </dgm:t>
    </dgm:pt>
    <dgm:pt modelId="{F2FD68D3-3697-42C7-86BC-695AA01E5803}">
      <dgm:prSet/>
      <dgm:spPr/>
      <dgm:t>
        <a:bodyPr/>
        <a:lstStyle/>
        <a:p>
          <a:pPr algn="ctr"/>
          <a:r>
            <a:rPr lang="en-US" b="1" dirty="0"/>
            <a:t>Q&amp;A Type Classification</a:t>
          </a:r>
          <a:endParaRPr lang="en-US" dirty="0"/>
        </a:p>
      </dgm:t>
    </dgm:pt>
    <dgm:pt modelId="{2B9C30B1-4A26-4BA7-B2C7-0FC1385801E2}" type="parTrans" cxnId="{79793E8B-8C62-4095-9731-BF6242F98DE8}">
      <dgm:prSet/>
      <dgm:spPr/>
      <dgm:t>
        <a:bodyPr/>
        <a:lstStyle/>
        <a:p>
          <a:endParaRPr lang="en-US"/>
        </a:p>
      </dgm:t>
    </dgm:pt>
    <dgm:pt modelId="{ACD58DF3-9AEC-48FB-BAFA-55C2618F9523}" type="sibTrans" cxnId="{79793E8B-8C62-4095-9731-BF6242F98DE8}">
      <dgm:prSet phldrT="2" phldr="0"/>
      <dgm:spPr/>
      <dgm:t>
        <a:bodyPr/>
        <a:lstStyle/>
        <a:p>
          <a:r>
            <a:rPr lang="en-US"/>
            <a:t>2</a:t>
          </a:r>
        </a:p>
      </dgm:t>
    </dgm:pt>
    <dgm:pt modelId="{34C13119-9715-473D-9D73-D55025C086F1}">
      <dgm:prSet/>
      <dgm:spPr/>
      <dgm:t>
        <a:bodyPr/>
        <a:lstStyle/>
        <a:p>
          <a:pPr algn="l"/>
          <a:r>
            <a:rPr lang="en-US" b="1" dirty="0"/>
            <a:t>Feature: </a:t>
          </a:r>
          <a:r>
            <a:rPr lang="en-US" b="0" dirty="0"/>
            <a:t>TFIDF + Unigram &amp; Bigram</a:t>
          </a:r>
        </a:p>
      </dgm:t>
    </dgm:pt>
    <dgm:pt modelId="{73790F79-BE30-4BF8-83B2-26B885E7B8F2}" type="parTrans" cxnId="{011D57EC-3AAC-4049-BDA3-23270C8A0799}">
      <dgm:prSet/>
      <dgm:spPr/>
      <dgm:t>
        <a:bodyPr/>
        <a:lstStyle/>
        <a:p>
          <a:endParaRPr lang="en-US"/>
        </a:p>
      </dgm:t>
    </dgm:pt>
    <dgm:pt modelId="{311FBFEA-C673-476F-83EC-B88C0C0FF628}" type="sibTrans" cxnId="{011D57EC-3AAC-4049-BDA3-23270C8A0799}">
      <dgm:prSet/>
      <dgm:spPr/>
      <dgm:t>
        <a:bodyPr/>
        <a:lstStyle/>
        <a:p>
          <a:endParaRPr lang="en-US"/>
        </a:p>
      </dgm:t>
    </dgm:pt>
    <dgm:pt modelId="{530B3AB1-767A-4463-9088-D7DC9799BDA9}">
      <dgm:prSet/>
      <dgm:spPr/>
      <dgm:t>
        <a:bodyPr/>
        <a:lstStyle/>
        <a:p>
          <a:pPr algn="l"/>
          <a:r>
            <a:rPr lang="en-US" b="1" dirty="0"/>
            <a:t>Question Type: </a:t>
          </a:r>
          <a:r>
            <a:rPr lang="en-US" b="0" dirty="0"/>
            <a:t>SVM </a:t>
          </a:r>
          <a:r>
            <a:rPr lang="en-US" dirty="0"/>
            <a:t>– Accuracy </a:t>
          </a:r>
          <a:r>
            <a:rPr lang="en-US" b="1" dirty="0"/>
            <a:t>of </a:t>
          </a:r>
          <a:r>
            <a:rPr lang="en-US" b="1" dirty="0">
              <a:solidFill>
                <a:schemeClr val="accent1"/>
              </a:solidFill>
            </a:rPr>
            <a:t>89.1%</a:t>
          </a:r>
          <a:r>
            <a:rPr lang="en-US" b="1" dirty="0"/>
            <a:t> </a:t>
          </a:r>
          <a:r>
            <a:rPr lang="en-US" dirty="0"/>
            <a:t>on </a:t>
          </a:r>
          <a:r>
            <a:rPr lang="en-US" b="1" dirty="0"/>
            <a:t>Training </a:t>
          </a:r>
          <a:r>
            <a:rPr lang="en-US" dirty="0"/>
            <a:t>&amp; </a:t>
          </a:r>
          <a:r>
            <a:rPr lang="en-US" b="1" dirty="0">
              <a:solidFill>
                <a:srgbClr val="C00000"/>
              </a:solidFill>
            </a:rPr>
            <a:t>50.82%</a:t>
          </a:r>
          <a:r>
            <a:rPr lang="en-US" dirty="0"/>
            <a:t> on </a:t>
          </a:r>
          <a:r>
            <a:rPr lang="en-US" b="1" dirty="0"/>
            <a:t>Testing</a:t>
          </a:r>
        </a:p>
      </dgm:t>
    </dgm:pt>
    <dgm:pt modelId="{FA04DD5E-2672-4385-8E98-0331B34153CA}" type="parTrans" cxnId="{8253837C-2BA1-4500-903C-DB65E9373FCB}">
      <dgm:prSet/>
      <dgm:spPr/>
      <dgm:t>
        <a:bodyPr/>
        <a:lstStyle/>
        <a:p>
          <a:endParaRPr lang="en-US"/>
        </a:p>
      </dgm:t>
    </dgm:pt>
    <dgm:pt modelId="{602A89EA-6455-4350-98ED-C95FBDA44355}" type="sibTrans" cxnId="{8253837C-2BA1-4500-903C-DB65E9373FCB}">
      <dgm:prSet/>
      <dgm:spPr/>
      <dgm:t>
        <a:bodyPr/>
        <a:lstStyle/>
        <a:p>
          <a:endParaRPr lang="en-US"/>
        </a:p>
      </dgm:t>
    </dgm:pt>
    <dgm:pt modelId="{D05DAC3E-176E-4363-BB59-A87A4AE67800}">
      <dgm:prSet/>
      <dgm:spPr/>
      <dgm:t>
        <a:bodyPr/>
        <a:lstStyle/>
        <a:p>
          <a:pPr algn="l"/>
          <a:r>
            <a:rPr lang="en-US" b="1" dirty="0"/>
            <a:t>Answer Type</a:t>
          </a:r>
          <a:r>
            <a:rPr lang="en-US" dirty="0"/>
            <a:t>: LSTM – Accuracy of </a:t>
          </a:r>
          <a:r>
            <a:rPr lang="en-US" b="1" dirty="0">
              <a:solidFill>
                <a:schemeClr val="accent1"/>
              </a:solidFill>
            </a:rPr>
            <a:t>96.94%</a:t>
          </a:r>
          <a:r>
            <a:rPr lang="en-US" dirty="0"/>
            <a:t> on </a:t>
          </a:r>
          <a:r>
            <a:rPr lang="en-US" b="1" dirty="0"/>
            <a:t>Training</a:t>
          </a:r>
          <a:r>
            <a:rPr lang="en-US" dirty="0"/>
            <a:t> &amp; </a:t>
          </a:r>
          <a:r>
            <a:rPr lang="en-US" b="1" dirty="0">
              <a:solidFill>
                <a:srgbClr val="C00000"/>
              </a:solidFill>
            </a:rPr>
            <a:t>63.89%</a:t>
          </a:r>
          <a:r>
            <a:rPr lang="en-US" dirty="0"/>
            <a:t> on </a:t>
          </a:r>
          <a:r>
            <a:rPr lang="en-US" b="1" dirty="0"/>
            <a:t>Testing</a:t>
          </a:r>
          <a:r>
            <a:rPr lang="en-US" dirty="0"/>
            <a:t> </a:t>
          </a:r>
        </a:p>
      </dgm:t>
    </dgm:pt>
    <dgm:pt modelId="{61FE7867-5047-4017-9F1A-5E0F0C64DAAB}" type="parTrans" cxnId="{F24EB8C4-A033-4AF4-9403-3EFF5AFDA98E}">
      <dgm:prSet/>
      <dgm:spPr/>
      <dgm:t>
        <a:bodyPr/>
        <a:lstStyle/>
        <a:p>
          <a:endParaRPr lang="en-US"/>
        </a:p>
      </dgm:t>
    </dgm:pt>
    <dgm:pt modelId="{698011A4-3D28-450A-9EF4-FB77B5A3247F}" type="sibTrans" cxnId="{F24EB8C4-A033-4AF4-9403-3EFF5AFDA98E}">
      <dgm:prSet/>
      <dgm:spPr/>
      <dgm:t>
        <a:bodyPr/>
        <a:lstStyle/>
        <a:p>
          <a:endParaRPr lang="en-US"/>
        </a:p>
      </dgm:t>
    </dgm:pt>
    <dgm:pt modelId="{18DB1D0C-E52A-4638-922B-CC591BE8F298}">
      <dgm:prSet/>
      <dgm:spPr/>
      <dgm:t>
        <a:bodyPr/>
        <a:lstStyle/>
        <a:p>
          <a:pPr algn="l"/>
          <a:r>
            <a:rPr lang="en-US" b="1" dirty="0"/>
            <a:t>Model: </a:t>
          </a:r>
          <a:r>
            <a:rPr lang="en-US" b="0" dirty="0"/>
            <a:t>SVM for Question Type &amp; LSTM Neural Network for Answer Type</a:t>
          </a:r>
        </a:p>
      </dgm:t>
    </dgm:pt>
    <dgm:pt modelId="{614912E0-7FD2-46B9-9B45-DD3A5F4BE8AA}" type="sibTrans" cxnId="{21E63B73-ADDB-4711-90F9-44C288787D9B}">
      <dgm:prSet/>
      <dgm:spPr/>
      <dgm:t>
        <a:bodyPr/>
        <a:lstStyle/>
        <a:p>
          <a:endParaRPr lang="en-US"/>
        </a:p>
      </dgm:t>
    </dgm:pt>
    <dgm:pt modelId="{543FEA2A-8A85-48A6-A5DD-0A834B05F00B}" type="parTrans" cxnId="{21E63B73-ADDB-4711-90F9-44C288787D9B}">
      <dgm:prSet/>
      <dgm:spPr/>
      <dgm:t>
        <a:bodyPr/>
        <a:lstStyle/>
        <a:p>
          <a:endParaRPr lang="en-US"/>
        </a:p>
      </dgm:t>
    </dgm:pt>
    <dgm:pt modelId="{F13C87D5-D46E-4C36-818A-FF61820BE969}" type="pres">
      <dgm:prSet presAssocID="{54037229-70E6-4B8C-BB5A-F3D5B4608874}" presName="Name0" presStyleCnt="0">
        <dgm:presLayoutVars>
          <dgm:animLvl val="lvl"/>
          <dgm:resizeHandles val="exact"/>
        </dgm:presLayoutVars>
      </dgm:prSet>
      <dgm:spPr/>
    </dgm:pt>
    <dgm:pt modelId="{F8E06AE5-EDB7-47B2-B201-6E851695BCAE}" type="pres">
      <dgm:prSet presAssocID="{62656504-32CC-4362-842E-F4E0EFA3C787}" presName="compositeNode" presStyleCnt="0">
        <dgm:presLayoutVars>
          <dgm:bulletEnabled val="1"/>
        </dgm:presLayoutVars>
      </dgm:prSet>
      <dgm:spPr/>
    </dgm:pt>
    <dgm:pt modelId="{421C56D0-954F-46E9-BBC2-F8651F83341D}" type="pres">
      <dgm:prSet presAssocID="{62656504-32CC-4362-842E-F4E0EFA3C787}" presName="bgRect" presStyleLbl="bgAccFollowNode1" presStyleIdx="0" presStyleCnt="2"/>
      <dgm:spPr/>
    </dgm:pt>
    <dgm:pt modelId="{30B804A1-803A-4419-975F-F1CF1029FD6C}" type="pres">
      <dgm:prSet presAssocID="{38D61D0C-D872-4F1A-912A-857CB83E5286}" presName="sibTransNodeCircle" presStyleLbl="alignNode1" presStyleIdx="0" presStyleCnt="4">
        <dgm:presLayoutVars>
          <dgm:chMax val="0"/>
          <dgm:bulletEnabled/>
        </dgm:presLayoutVars>
      </dgm:prSet>
      <dgm:spPr/>
    </dgm:pt>
    <dgm:pt modelId="{58D1B541-EE22-480B-97EE-C46F05E26BE8}" type="pres">
      <dgm:prSet presAssocID="{62656504-32CC-4362-842E-F4E0EFA3C787}" presName="bottomLine" presStyleLbl="alignNode1" presStyleIdx="1" presStyleCnt="4">
        <dgm:presLayoutVars/>
      </dgm:prSet>
      <dgm:spPr/>
    </dgm:pt>
    <dgm:pt modelId="{AB8B5EF6-0DB6-449E-BE9A-1EDC9E8D302F}" type="pres">
      <dgm:prSet presAssocID="{62656504-32CC-4362-842E-F4E0EFA3C787}" presName="nodeText" presStyleLbl="bgAccFollowNode1" presStyleIdx="0" presStyleCnt="2">
        <dgm:presLayoutVars>
          <dgm:bulletEnabled val="1"/>
        </dgm:presLayoutVars>
      </dgm:prSet>
      <dgm:spPr/>
    </dgm:pt>
    <dgm:pt modelId="{FDC1EF32-1598-4540-BBB9-E3EB12A550AA}" type="pres">
      <dgm:prSet presAssocID="{38D61D0C-D872-4F1A-912A-857CB83E5286}" presName="sibTrans" presStyleCnt="0"/>
      <dgm:spPr/>
    </dgm:pt>
    <dgm:pt modelId="{DCF2AF58-10CD-43EB-9736-B54FF055FF06}" type="pres">
      <dgm:prSet presAssocID="{F2FD68D3-3697-42C7-86BC-695AA01E5803}" presName="compositeNode" presStyleCnt="0">
        <dgm:presLayoutVars>
          <dgm:bulletEnabled val="1"/>
        </dgm:presLayoutVars>
      </dgm:prSet>
      <dgm:spPr/>
    </dgm:pt>
    <dgm:pt modelId="{95EA7051-528B-4F06-A675-3DAFFB70A296}" type="pres">
      <dgm:prSet presAssocID="{F2FD68D3-3697-42C7-86BC-695AA01E5803}" presName="bgRect" presStyleLbl="bgAccFollowNode1" presStyleIdx="1" presStyleCnt="2" custLinFactNeighborX="26" custLinFactNeighborY="-547"/>
      <dgm:spPr/>
    </dgm:pt>
    <dgm:pt modelId="{790EE91D-F680-499D-8CEC-23BEA5855868}" type="pres">
      <dgm:prSet presAssocID="{ACD58DF3-9AEC-48FB-BAFA-55C2618F9523}" presName="sibTransNodeCircle" presStyleLbl="alignNode1" presStyleIdx="2" presStyleCnt="4">
        <dgm:presLayoutVars>
          <dgm:chMax val="0"/>
          <dgm:bulletEnabled/>
        </dgm:presLayoutVars>
      </dgm:prSet>
      <dgm:spPr/>
    </dgm:pt>
    <dgm:pt modelId="{9D2B4F92-237D-49E3-BA3E-E3FE37CC5BCF}" type="pres">
      <dgm:prSet presAssocID="{F2FD68D3-3697-42C7-86BC-695AA01E5803}" presName="bottomLine" presStyleLbl="alignNode1" presStyleIdx="3" presStyleCnt="4">
        <dgm:presLayoutVars/>
      </dgm:prSet>
      <dgm:spPr/>
    </dgm:pt>
    <dgm:pt modelId="{453FF781-F5E6-4D5B-8D94-7187F6E95DC0}" type="pres">
      <dgm:prSet presAssocID="{F2FD68D3-3697-42C7-86BC-695AA01E5803}" presName="nodeText" presStyleLbl="bgAccFollowNode1" presStyleIdx="1" presStyleCnt="2">
        <dgm:presLayoutVars>
          <dgm:bulletEnabled val="1"/>
        </dgm:presLayoutVars>
      </dgm:prSet>
      <dgm:spPr/>
    </dgm:pt>
  </dgm:ptLst>
  <dgm:cxnLst>
    <dgm:cxn modelId="{D9264434-528C-44BA-B5AE-D30C29F07F66}" srcId="{54037229-70E6-4B8C-BB5A-F3D5B4608874}" destId="{62656504-32CC-4362-842E-F4E0EFA3C787}" srcOrd="0" destOrd="0" parTransId="{A732425E-1F82-43F2-8CFC-1925013792CE}" sibTransId="{38D61D0C-D872-4F1A-912A-857CB83E5286}"/>
    <dgm:cxn modelId="{EBD3F560-7666-4CC8-A85F-FE9757F563DB}" type="presOf" srcId="{ACD58DF3-9AEC-48FB-BAFA-55C2618F9523}" destId="{790EE91D-F680-499D-8CEC-23BEA5855868}" srcOrd="0" destOrd="0" presId="urn:microsoft.com/office/officeart/2016/7/layout/BasicLinearProcessNumbered"/>
    <dgm:cxn modelId="{D4C05044-10B0-4C5B-A0A6-DBC0F9DDB17A}" type="presOf" srcId="{F2FD68D3-3697-42C7-86BC-695AA01E5803}" destId="{453FF781-F5E6-4D5B-8D94-7187F6E95DC0}" srcOrd="1" destOrd="0" presId="urn:microsoft.com/office/officeart/2016/7/layout/BasicLinearProcessNumbered"/>
    <dgm:cxn modelId="{1FA0B666-738B-410E-9214-890571F00ABF}" type="presOf" srcId="{18DB1D0C-E52A-4638-922B-CC591BE8F298}" destId="{453FF781-F5E6-4D5B-8D94-7187F6E95DC0}" srcOrd="0" destOrd="1" presId="urn:microsoft.com/office/officeart/2016/7/layout/BasicLinearProcessNumbered"/>
    <dgm:cxn modelId="{21E63B73-ADDB-4711-90F9-44C288787D9B}" srcId="{F2FD68D3-3697-42C7-86BC-695AA01E5803}" destId="{18DB1D0C-E52A-4638-922B-CC591BE8F298}" srcOrd="0" destOrd="0" parTransId="{543FEA2A-8A85-48A6-A5DD-0A834B05F00B}" sibTransId="{614912E0-7FD2-46B9-9B45-DD3A5F4BE8AA}"/>
    <dgm:cxn modelId="{0F88E878-076B-4432-8BC0-50FC4CBCBFD0}" type="presOf" srcId="{54037229-70E6-4B8C-BB5A-F3D5B4608874}" destId="{F13C87D5-D46E-4C36-818A-FF61820BE969}" srcOrd="0" destOrd="0" presId="urn:microsoft.com/office/officeart/2016/7/layout/BasicLinearProcessNumbered"/>
    <dgm:cxn modelId="{8253837C-2BA1-4500-903C-DB65E9373FCB}" srcId="{F2FD68D3-3697-42C7-86BC-695AA01E5803}" destId="{530B3AB1-767A-4463-9088-D7DC9799BDA9}" srcOrd="2" destOrd="0" parTransId="{FA04DD5E-2672-4385-8E98-0331B34153CA}" sibTransId="{602A89EA-6455-4350-98ED-C95FBDA44355}"/>
    <dgm:cxn modelId="{658DB27C-B1D5-4EBB-A869-8F7588AE8928}" srcId="{62656504-32CC-4362-842E-F4E0EFA3C787}" destId="{AD1CCB64-8B5B-4DA1-AF1D-1E00CD5C6E42}" srcOrd="3" destOrd="0" parTransId="{CFF0BC22-E520-4B10-9EBD-FD35DF1915F3}" sibTransId="{16037F8E-FFBC-44A6-8E96-67B1D0C144F6}"/>
    <dgm:cxn modelId="{79793E8B-8C62-4095-9731-BF6242F98DE8}" srcId="{54037229-70E6-4B8C-BB5A-F3D5B4608874}" destId="{F2FD68D3-3697-42C7-86BC-695AA01E5803}" srcOrd="1" destOrd="0" parTransId="{2B9C30B1-4A26-4BA7-B2C7-0FC1385801E2}" sibTransId="{ACD58DF3-9AEC-48FB-BAFA-55C2618F9523}"/>
    <dgm:cxn modelId="{C863498C-9795-46BE-A6D7-AA299E2E8AEE}" srcId="{62656504-32CC-4362-842E-F4E0EFA3C787}" destId="{11F6B3B8-2AA8-4384-A43D-244A868F5B85}" srcOrd="0" destOrd="0" parTransId="{CB3DADE1-ECB8-4927-80D2-84766B321292}" sibTransId="{BA6A020D-C994-4F8B-9E81-F093F88DD56C}"/>
    <dgm:cxn modelId="{BFBE9990-F032-454B-8A40-7230C2FC452D}" type="presOf" srcId="{11F6B3B8-2AA8-4384-A43D-244A868F5B85}" destId="{AB8B5EF6-0DB6-449E-BE9A-1EDC9E8D302F}" srcOrd="0" destOrd="1" presId="urn:microsoft.com/office/officeart/2016/7/layout/BasicLinearProcessNumbered"/>
    <dgm:cxn modelId="{564C7992-3E49-49DD-9883-2805C4E589E3}" type="presOf" srcId="{530B3AB1-767A-4463-9088-D7DC9799BDA9}" destId="{453FF781-F5E6-4D5B-8D94-7187F6E95DC0}" srcOrd="0" destOrd="3" presId="urn:microsoft.com/office/officeart/2016/7/layout/BasicLinearProcessNumbered"/>
    <dgm:cxn modelId="{1E587D9E-44A8-4259-B64A-FE067E71C143}" srcId="{62656504-32CC-4362-842E-F4E0EFA3C787}" destId="{9D782642-4171-4706-828E-585B37FF658E}" srcOrd="1" destOrd="0" parTransId="{BE99BC6E-C290-4EB8-83A8-C28AFA8B40D4}" sibTransId="{DB929358-8210-406D-B8F4-A995C8324540}"/>
    <dgm:cxn modelId="{D79577AB-F9D4-48A4-890E-F62761F7C0BE}" type="presOf" srcId="{AD1CCB64-8B5B-4DA1-AF1D-1E00CD5C6E42}" destId="{AB8B5EF6-0DB6-449E-BE9A-1EDC9E8D302F}" srcOrd="0" destOrd="4" presId="urn:microsoft.com/office/officeart/2016/7/layout/BasicLinearProcessNumbered"/>
    <dgm:cxn modelId="{022546AF-66F5-434C-806E-A8CFB50198E6}" type="presOf" srcId="{9D782642-4171-4706-828E-585B37FF658E}" destId="{AB8B5EF6-0DB6-449E-BE9A-1EDC9E8D302F}" srcOrd="0" destOrd="2" presId="urn:microsoft.com/office/officeart/2016/7/layout/BasicLinearProcessNumbered"/>
    <dgm:cxn modelId="{5A1091AF-FEEE-4A65-9174-64C7CE0084EF}" type="presOf" srcId="{F2FD68D3-3697-42C7-86BC-695AA01E5803}" destId="{95EA7051-528B-4F06-A675-3DAFFB70A296}" srcOrd="0" destOrd="0" presId="urn:microsoft.com/office/officeart/2016/7/layout/BasicLinearProcessNumbered"/>
    <dgm:cxn modelId="{F24EB8C4-A033-4AF4-9403-3EFF5AFDA98E}" srcId="{F2FD68D3-3697-42C7-86BC-695AA01E5803}" destId="{D05DAC3E-176E-4363-BB59-A87A4AE67800}" srcOrd="3" destOrd="0" parTransId="{61FE7867-5047-4017-9F1A-5E0F0C64DAAB}" sibTransId="{698011A4-3D28-450A-9EF4-FB77B5A3247F}"/>
    <dgm:cxn modelId="{602400C8-4798-42D8-ACE8-353900E64879}" type="presOf" srcId="{62656504-32CC-4362-842E-F4E0EFA3C787}" destId="{AB8B5EF6-0DB6-449E-BE9A-1EDC9E8D302F}" srcOrd="1" destOrd="0" presId="urn:microsoft.com/office/officeart/2016/7/layout/BasicLinearProcessNumbered"/>
    <dgm:cxn modelId="{E3ED1BCD-3E9E-4A73-8E0D-F05F6E891509}" srcId="{62656504-32CC-4362-842E-F4E0EFA3C787}" destId="{B200C264-819A-4F86-B70C-346FE4BD3231}" srcOrd="2" destOrd="0" parTransId="{90087831-3F8A-4368-BE75-2AAF728DA807}" sibTransId="{8D40D602-610F-4A05-9382-7319970CAA66}"/>
    <dgm:cxn modelId="{54F9FCD1-1E8C-4ACF-A87B-F0E5860F0D2D}" type="presOf" srcId="{62656504-32CC-4362-842E-F4E0EFA3C787}" destId="{421C56D0-954F-46E9-BBC2-F8651F83341D}" srcOrd="0" destOrd="0" presId="urn:microsoft.com/office/officeart/2016/7/layout/BasicLinearProcessNumbered"/>
    <dgm:cxn modelId="{E7E2FBD6-8362-4B92-8390-F48C9CB29BF4}" type="presOf" srcId="{34C13119-9715-473D-9D73-D55025C086F1}" destId="{453FF781-F5E6-4D5B-8D94-7187F6E95DC0}" srcOrd="0" destOrd="2" presId="urn:microsoft.com/office/officeart/2016/7/layout/BasicLinearProcessNumbered"/>
    <dgm:cxn modelId="{6CF401E4-EF1F-4A64-BD05-474F95FF1794}" type="presOf" srcId="{38D61D0C-D872-4F1A-912A-857CB83E5286}" destId="{30B804A1-803A-4419-975F-F1CF1029FD6C}" srcOrd="0" destOrd="0" presId="urn:microsoft.com/office/officeart/2016/7/layout/BasicLinearProcessNumbered"/>
    <dgm:cxn modelId="{011D57EC-3AAC-4049-BDA3-23270C8A0799}" srcId="{F2FD68D3-3697-42C7-86BC-695AA01E5803}" destId="{34C13119-9715-473D-9D73-D55025C086F1}" srcOrd="1" destOrd="0" parTransId="{73790F79-BE30-4BF8-83B2-26B885E7B8F2}" sibTransId="{311FBFEA-C673-476F-83EC-B88C0C0FF628}"/>
    <dgm:cxn modelId="{37E9C8F6-9261-4EA9-B246-89C1973902EE}" type="presOf" srcId="{B200C264-819A-4F86-B70C-346FE4BD3231}" destId="{AB8B5EF6-0DB6-449E-BE9A-1EDC9E8D302F}" srcOrd="0" destOrd="3" presId="urn:microsoft.com/office/officeart/2016/7/layout/BasicLinearProcessNumbered"/>
    <dgm:cxn modelId="{FEB396F8-1A1E-465E-82CB-7F803123BE46}" type="presOf" srcId="{D05DAC3E-176E-4363-BB59-A87A4AE67800}" destId="{453FF781-F5E6-4D5B-8D94-7187F6E95DC0}" srcOrd="0" destOrd="4" presId="urn:microsoft.com/office/officeart/2016/7/layout/BasicLinearProcessNumbered"/>
    <dgm:cxn modelId="{0BF2BB7D-863F-436E-9A8A-84E6E561747F}" type="presParOf" srcId="{F13C87D5-D46E-4C36-818A-FF61820BE969}" destId="{F8E06AE5-EDB7-47B2-B201-6E851695BCAE}" srcOrd="0" destOrd="0" presId="urn:microsoft.com/office/officeart/2016/7/layout/BasicLinearProcessNumbered"/>
    <dgm:cxn modelId="{B1B16BBF-ADD6-4554-9AD6-B5A827C1F29D}" type="presParOf" srcId="{F8E06AE5-EDB7-47B2-B201-6E851695BCAE}" destId="{421C56D0-954F-46E9-BBC2-F8651F83341D}" srcOrd="0" destOrd="0" presId="urn:microsoft.com/office/officeart/2016/7/layout/BasicLinearProcessNumbered"/>
    <dgm:cxn modelId="{FAED26EB-CCCA-4F5E-B8DF-37CBB228EEFA}" type="presParOf" srcId="{F8E06AE5-EDB7-47B2-B201-6E851695BCAE}" destId="{30B804A1-803A-4419-975F-F1CF1029FD6C}" srcOrd="1" destOrd="0" presId="urn:microsoft.com/office/officeart/2016/7/layout/BasicLinearProcessNumbered"/>
    <dgm:cxn modelId="{6B3418BC-6F53-425F-9A53-9CE3E115A96D}" type="presParOf" srcId="{F8E06AE5-EDB7-47B2-B201-6E851695BCAE}" destId="{58D1B541-EE22-480B-97EE-C46F05E26BE8}" srcOrd="2" destOrd="0" presId="urn:microsoft.com/office/officeart/2016/7/layout/BasicLinearProcessNumbered"/>
    <dgm:cxn modelId="{7D2D8F45-0C2B-49BC-A343-1DCC3BAD60D2}" type="presParOf" srcId="{F8E06AE5-EDB7-47B2-B201-6E851695BCAE}" destId="{AB8B5EF6-0DB6-449E-BE9A-1EDC9E8D302F}" srcOrd="3" destOrd="0" presId="urn:microsoft.com/office/officeart/2016/7/layout/BasicLinearProcessNumbered"/>
    <dgm:cxn modelId="{145D0F40-D26B-4D08-92E4-6A61931E521B}" type="presParOf" srcId="{F13C87D5-D46E-4C36-818A-FF61820BE969}" destId="{FDC1EF32-1598-4540-BBB9-E3EB12A550AA}" srcOrd="1" destOrd="0" presId="urn:microsoft.com/office/officeart/2016/7/layout/BasicLinearProcessNumbered"/>
    <dgm:cxn modelId="{23B3967F-0619-4E27-B7ED-E65A66D98C28}" type="presParOf" srcId="{F13C87D5-D46E-4C36-818A-FF61820BE969}" destId="{DCF2AF58-10CD-43EB-9736-B54FF055FF06}" srcOrd="2" destOrd="0" presId="urn:microsoft.com/office/officeart/2016/7/layout/BasicLinearProcessNumbered"/>
    <dgm:cxn modelId="{91EF3DB8-2B03-481D-B42D-EC48CB359000}" type="presParOf" srcId="{DCF2AF58-10CD-43EB-9736-B54FF055FF06}" destId="{95EA7051-528B-4F06-A675-3DAFFB70A296}" srcOrd="0" destOrd="0" presId="urn:microsoft.com/office/officeart/2016/7/layout/BasicLinearProcessNumbered"/>
    <dgm:cxn modelId="{A450C3DA-FDFE-4FD7-AAB5-A6070145065E}" type="presParOf" srcId="{DCF2AF58-10CD-43EB-9736-B54FF055FF06}" destId="{790EE91D-F680-499D-8CEC-23BEA5855868}" srcOrd="1" destOrd="0" presId="urn:microsoft.com/office/officeart/2016/7/layout/BasicLinearProcessNumbered"/>
    <dgm:cxn modelId="{D5FD986A-B7A0-4897-83A6-F4F0D2923E50}" type="presParOf" srcId="{DCF2AF58-10CD-43EB-9736-B54FF055FF06}" destId="{9D2B4F92-237D-49E3-BA3E-E3FE37CC5BCF}" srcOrd="2" destOrd="0" presId="urn:microsoft.com/office/officeart/2016/7/layout/BasicLinearProcessNumbered"/>
    <dgm:cxn modelId="{DD257007-C098-495E-B067-322E92274569}" type="presParOf" srcId="{DCF2AF58-10CD-43EB-9736-B54FF055FF06}" destId="{453FF781-F5E6-4D5B-8D94-7187F6E95DC0}"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40A7D-9BFE-46B3-9576-3F41F608D264}">
      <dsp:nvSpPr>
        <dsp:cNvPr id="0" name=""/>
        <dsp:cNvSpPr/>
      </dsp:nvSpPr>
      <dsp:spPr>
        <a:xfrm>
          <a:off x="1963800" y="2443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B957A0-6C79-4051-823D-3287B90C5840}">
      <dsp:nvSpPr>
        <dsp:cNvPr id="0" name=""/>
        <dsp:cNvSpPr/>
      </dsp:nvSpPr>
      <dsp:spPr>
        <a:xfrm>
          <a:off x="559800" y="172144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a:t>What are we proposed to do ?</a:t>
          </a:r>
        </a:p>
      </dsp:txBody>
      <dsp:txXfrm>
        <a:off x="559800" y="1721440"/>
        <a:ext cx="4320000" cy="648000"/>
      </dsp:txXfrm>
    </dsp:sp>
    <dsp:sp modelId="{1C4B2508-6C41-4767-8F1E-603EF5588F92}">
      <dsp:nvSpPr>
        <dsp:cNvPr id="0" name=""/>
        <dsp:cNvSpPr/>
      </dsp:nvSpPr>
      <dsp:spPr>
        <a:xfrm>
          <a:off x="559800" y="2455489"/>
          <a:ext cx="4320000" cy="187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Build classification models for Google Q&amp;A to:</a:t>
          </a:r>
        </a:p>
        <a:p>
          <a:pPr marL="0" lvl="0" indent="0" algn="l" defTabSz="755650">
            <a:lnSpc>
              <a:spcPct val="100000"/>
            </a:lnSpc>
            <a:spcBef>
              <a:spcPct val="0"/>
            </a:spcBef>
            <a:spcAft>
              <a:spcPct val="35000"/>
            </a:spcAft>
            <a:buNone/>
          </a:pPr>
          <a:r>
            <a:rPr lang="en-US" sz="1700" kern="1200" dirty="0"/>
            <a:t>Part1: Classify </a:t>
          </a:r>
          <a:r>
            <a:rPr lang="en-US" sz="1700" kern="1200" dirty="0">
              <a:solidFill>
                <a:srgbClr val="FF0000"/>
              </a:solidFill>
            </a:rPr>
            <a:t>5 categories</a:t>
          </a:r>
          <a:r>
            <a:rPr lang="en-US" sz="1700" kern="1200" dirty="0"/>
            <a:t> for question, answer.</a:t>
          </a:r>
        </a:p>
        <a:p>
          <a:pPr marL="0" lvl="0" indent="0" algn="l" defTabSz="755650">
            <a:lnSpc>
              <a:spcPct val="100000"/>
            </a:lnSpc>
            <a:spcBef>
              <a:spcPct val="0"/>
            </a:spcBef>
            <a:spcAft>
              <a:spcPct val="35000"/>
            </a:spcAft>
            <a:buNone/>
          </a:pPr>
          <a:r>
            <a:rPr lang="en-US" sz="1700" kern="1200" dirty="0"/>
            <a:t>Part2: Classify </a:t>
          </a:r>
          <a:r>
            <a:rPr lang="en-US" sz="1700" kern="1200" dirty="0">
              <a:solidFill>
                <a:srgbClr val="FF0000"/>
              </a:solidFill>
            </a:rPr>
            <a:t>types</a:t>
          </a:r>
          <a:r>
            <a:rPr lang="en-US" sz="1700" kern="1200" dirty="0"/>
            <a:t> for question, answer. </a:t>
          </a:r>
        </a:p>
        <a:p>
          <a:pPr marL="0" lvl="0" indent="0" algn="l" defTabSz="755650">
            <a:lnSpc>
              <a:spcPct val="100000"/>
            </a:lnSpc>
            <a:spcBef>
              <a:spcPct val="0"/>
            </a:spcBef>
            <a:spcAft>
              <a:spcPct val="35000"/>
            </a:spcAft>
            <a:buNone/>
          </a:pPr>
          <a:r>
            <a:rPr lang="en-US" sz="1700" kern="1200" dirty="0"/>
            <a:t>Compare different models to identify the most efficient subjective question-answering categories and types algorithms </a:t>
          </a:r>
        </a:p>
      </dsp:txBody>
      <dsp:txXfrm>
        <a:off x="559800" y="2455489"/>
        <a:ext cx="4320000" cy="1871414"/>
      </dsp:txXfrm>
    </dsp:sp>
    <dsp:sp modelId="{FFDF4B0A-265F-4E76-A02E-94681867E84A}">
      <dsp:nvSpPr>
        <dsp:cNvPr id="0" name=""/>
        <dsp:cNvSpPr/>
      </dsp:nvSpPr>
      <dsp:spPr>
        <a:xfrm>
          <a:off x="7039800" y="2443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9C2A67-270F-43DA-8D08-3AEDDBFF4180}">
      <dsp:nvSpPr>
        <dsp:cNvPr id="0" name=""/>
        <dsp:cNvSpPr/>
      </dsp:nvSpPr>
      <dsp:spPr>
        <a:xfrm>
          <a:off x="5635800" y="172144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US" sz="2700" kern="1200"/>
            <a:t>Why is this important ?</a:t>
          </a:r>
        </a:p>
      </dsp:txBody>
      <dsp:txXfrm>
        <a:off x="5635800" y="1721440"/>
        <a:ext cx="4320000" cy="648000"/>
      </dsp:txXfrm>
    </dsp:sp>
    <dsp:sp modelId="{357A0D51-37E6-4F74-BB27-6ED82B112C74}">
      <dsp:nvSpPr>
        <dsp:cNvPr id="0" name=""/>
        <dsp:cNvSpPr/>
      </dsp:nvSpPr>
      <dsp:spPr>
        <a:xfrm>
          <a:off x="5635800" y="2455489"/>
          <a:ext cx="4320000" cy="1871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Contribute to Q&amp;A Systems research by making the system become more human-like.</a:t>
          </a:r>
        </a:p>
      </dsp:txBody>
      <dsp:txXfrm>
        <a:off x="5635800" y="2455489"/>
        <a:ext cx="4320000" cy="1871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9B7A0-F71D-4605-8A4E-F3CA5573BC13}">
      <dsp:nvSpPr>
        <dsp:cNvPr id="0" name=""/>
        <dsp:cNvSpPr/>
      </dsp:nvSpPr>
      <dsp:spPr>
        <a:xfrm>
          <a:off x="0" y="307043"/>
          <a:ext cx="6263640" cy="19750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95732" rIns="486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Source: </a:t>
          </a:r>
          <a:r>
            <a:rPr lang="en-US" sz="1900" kern="1200" dirty="0">
              <a:hlinkClick xmlns:r="http://schemas.openxmlformats.org/officeDocument/2006/relationships" r:id="rId1"/>
            </a:rPr>
            <a:t>Kaggle Competition</a:t>
          </a:r>
          <a:endParaRPr lang="en-US" sz="1900" kern="1200" dirty="0"/>
        </a:p>
        <a:p>
          <a:pPr marL="171450" lvl="1" indent="-171450" algn="l" defTabSz="844550">
            <a:lnSpc>
              <a:spcPct val="90000"/>
            </a:lnSpc>
            <a:spcBef>
              <a:spcPct val="0"/>
            </a:spcBef>
            <a:spcAft>
              <a:spcPct val="15000"/>
            </a:spcAft>
            <a:buChar char="•"/>
          </a:pPr>
          <a:r>
            <a:rPr lang="en-US" sz="1900" kern="1200"/>
            <a:t>Collected by CrowdSource team at Google Research from various Stack Exchange properties </a:t>
          </a:r>
        </a:p>
        <a:p>
          <a:pPr marL="171450" lvl="1" indent="-171450" algn="l" defTabSz="844550">
            <a:lnSpc>
              <a:spcPct val="90000"/>
            </a:lnSpc>
            <a:spcBef>
              <a:spcPct val="0"/>
            </a:spcBef>
            <a:spcAft>
              <a:spcPct val="15000"/>
            </a:spcAft>
            <a:buChar char="•"/>
          </a:pPr>
          <a:r>
            <a:rPr lang="en-US" sz="1900" kern="1200" dirty="0"/>
            <a:t>The question-answer pairs were gathered from 70 websites</a:t>
          </a:r>
        </a:p>
      </dsp:txBody>
      <dsp:txXfrm>
        <a:off x="0" y="307043"/>
        <a:ext cx="6263640" cy="1975050"/>
      </dsp:txXfrm>
    </dsp:sp>
    <dsp:sp modelId="{8C8ECCCD-F299-44C9-835A-DA8755C62CF0}">
      <dsp:nvSpPr>
        <dsp:cNvPr id="0" name=""/>
        <dsp:cNvSpPr/>
      </dsp:nvSpPr>
      <dsp:spPr>
        <a:xfrm>
          <a:off x="313182" y="26603"/>
          <a:ext cx="4384548"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44550">
            <a:lnSpc>
              <a:spcPct val="90000"/>
            </a:lnSpc>
            <a:spcBef>
              <a:spcPct val="0"/>
            </a:spcBef>
            <a:spcAft>
              <a:spcPct val="35000"/>
            </a:spcAft>
            <a:buNone/>
          </a:pPr>
          <a:r>
            <a:rPr lang="en-US" sz="1900" kern="1200" dirty="0"/>
            <a:t>Data Collection</a:t>
          </a:r>
        </a:p>
      </dsp:txBody>
      <dsp:txXfrm>
        <a:off x="340562" y="53983"/>
        <a:ext cx="4329788" cy="506120"/>
      </dsp:txXfrm>
    </dsp:sp>
    <dsp:sp modelId="{112B4769-30CA-470E-9025-ECCEB865998B}">
      <dsp:nvSpPr>
        <dsp:cNvPr id="0" name=""/>
        <dsp:cNvSpPr/>
      </dsp:nvSpPr>
      <dsp:spPr>
        <a:xfrm>
          <a:off x="0" y="2665133"/>
          <a:ext cx="6263640" cy="28129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395732" rIns="486128" bIns="135128"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r>
            <a:rPr lang="en-US" sz="1900" kern="1200" dirty="0"/>
            <a:t>Format: One record contains one answer, one question, category, types, and other features (metadata) about the Q&amp;A pair</a:t>
          </a:r>
        </a:p>
        <a:p>
          <a:pPr marL="171450" lvl="1" indent="-171450" algn="l" defTabSz="844550">
            <a:lnSpc>
              <a:spcPct val="90000"/>
            </a:lnSpc>
            <a:spcBef>
              <a:spcPct val="0"/>
            </a:spcBef>
            <a:spcAft>
              <a:spcPct val="15000"/>
            </a:spcAft>
            <a:buChar char="•"/>
          </a:pPr>
          <a:r>
            <a:rPr lang="en-US" sz="1900" kern="1200" dirty="0"/>
            <a:t>Train.csv: 6K pairs of question-answer (Answers with duplicate questions)</a:t>
          </a:r>
        </a:p>
        <a:p>
          <a:pPr marL="171450" lvl="1" indent="-171450" algn="l" defTabSz="844550">
            <a:lnSpc>
              <a:spcPct val="90000"/>
            </a:lnSpc>
            <a:spcBef>
              <a:spcPct val="0"/>
            </a:spcBef>
            <a:spcAft>
              <a:spcPct val="15000"/>
            </a:spcAft>
            <a:buChar char="•"/>
          </a:pPr>
          <a:r>
            <a:rPr lang="en-US" sz="1900" kern="1200" dirty="0"/>
            <a:t>Test.csv: 477 pairs of question-answer (No duplicated records) </a:t>
          </a:r>
        </a:p>
      </dsp:txBody>
      <dsp:txXfrm>
        <a:off x="0" y="2665133"/>
        <a:ext cx="6263640" cy="2812950"/>
      </dsp:txXfrm>
    </dsp:sp>
    <dsp:sp modelId="{DEB97D0B-C317-49D4-A62C-75E68E8F8D38}">
      <dsp:nvSpPr>
        <dsp:cNvPr id="0" name=""/>
        <dsp:cNvSpPr/>
      </dsp:nvSpPr>
      <dsp:spPr>
        <a:xfrm>
          <a:off x="313182" y="2384694"/>
          <a:ext cx="4384548"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844550">
            <a:lnSpc>
              <a:spcPct val="90000"/>
            </a:lnSpc>
            <a:spcBef>
              <a:spcPct val="0"/>
            </a:spcBef>
            <a:spcAft>
              <a:spcPct val="35000"/>
            </a:spcAft>
            <a:buNone/>
          </a:pPr>
          <a:r>
            <a:rPr lang="en-US" sz="1900" kern="1200" dirty="0"/>
            <a:t>Data Description</a:t>
          </a:r>
        </a:p>
      </dsp:txBody>
      <dsp:txXfrm>
        <a:off x="340562" y="2412074"/>
        <a:ext cx="4329788"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5B7F5-20D4-46AC-A2D0-CE34B341A6A2}">
      <dsp:nvSpPr>
        <dsp:cNvPr id="0" name=""/>
        <dsp:cNvSpPr/>
      </dsp:nvSpPr>
      <dsp:spPr>
        <a:xfrm>
          <a:off x="0" y="1640486"/>
          <a:ext cx="1874626" cy="749850"/>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Variable Selection</a:t>
          </a:r>
        </a:p>
      </dsp:txBody>
      <dsp:txXfrm>
        <a:off x="374925" y="1640486"/>
        <a:ext cx="1124776" cy="749850"/>
      </dsp:txXfrm>
    </dsp:sp>
    <dsp:sp modelId="{A3720B03-10AD-4716-8417-A3E6BEDD5567}">
      <dsp:nvSpPr>
        <dsp:cNvPr id="0" name=""/>
        <dsp:cNvSpPr/>
      </dsp:nvSpPr>
      <dsp:spPr>
        <a:xfrm>
          <a:off x="1687164" y="1640486"/>
          <a:ext cx="1874626" cy="749850"/>
        </a:xfrm>
        <a:prstGeom prst="chevron">
          <a:avLst/>
        </a:prstGeom>
        <a:solidFill>
          <a:schemeClr val="accent3">
            <a:hueOff val="451767"/>
            <a:satOff val="16667"/>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Text Preprocessing</a:t>
          </a:r>
        </a:p>
      </dsp:txBody>
      <dsp:txXfrm>
        <a:off x="2062089" y="1640486"/>
        <a:ext cx="1124776" cy="749850"/>
      </dsp:txXfrm>
    </dsp:sp>
    <dsp:sp modelId="{29C76CC9-FC7E-43AC-9FDD-1C712C8127B4}">
      <dsp:nvSpPr>
        <dsp:cNvPr id="0" name=""/>
        <dsp:cNvSpPr/>
      </dsp:nvSpPr>
      <dsp:spPr>
        <a:xfrm>
          <a:off x="3374328" y="1640486"/>
          <a:ext cx="1874626" cy="749850"/>
        </a:xfrm>
        <a:prstGeom prst="chevron">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Feature Engineering</a:t>
          </a:r>
        </a:p>
      </dsp:txBody>
      <dsp:txXfrm>
        <a:off x="3749253" y="1640486"/>
        <a:ext cx="1124776" cy="749850"/>
      </dsp:txXfrm>
    </dsp:sp>
    <dsp:sp modelId="{67A13557-7AE7-49D7-825A-4B26913324A2}">
      <dsp:nvSpPr>
        <dsp:cNvPr id="0" name=""/>
        <dsp:cNvSpPr/>
      </dsp:nvSpPr>
      <dsp:spPr>
        <a:xfrm>
          <a:off x="5061492" y="1640486"/>
          <a:ext cx="1874626" cy="749850"/>
        </a:xfrm>
        <a:prstGeom prst="chevron">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Oversampling Training </a:t>
          </a:r>
        </a:p>
      </dsp:txBody>
      <dsp:txXfrm>
        <a:off x="5436417" y="1640486"/>
        <a:ext cx="1124776" cy="749850"/>
      </dsp:txXfrm>
    </dsp:sp>
    <dsp:sp modelId="{EE33A5C7-BEC6-4C55-81EF-7C58CECB9E97}">
      <dsp:nvSpPr>
        <dsp:cNvPr id="0" name=""/>
        <dsp:cNvSpPr/>
      </dsp:nvSpPr>
      <dsp:spPr>
        <a:xfrm>
          <a:off x="6748656" y="1640486"/>
          <a:ext cx="1874626" cy="749850"/>
        </a:xfrm>
        <a:prstGeom prst="chevron">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Model Building</a:t>
          </a:r>
        </a:p>
      </dsp:txBody>
      <dsp:txXfrm>
        <a:off x="7123581" y="1640486"/>
        <a:ext cx="1124776" cy="749850"/>
      </dsp:txXfrm>
    </dsp:sp>
    <dsp:sp modelId="{A9C1457B-A97A-4519-B654-C19CB91D808B}">
      <dsp:nvSpPr>
        <dsp:cNvPr id="0" name=""/>
        <dsp:cNvSpPr/>
      </dsp:nvSpPr>
      <dsp:spPr>
        <a:xfrm>
          <a:off x="8435820" y="1640486"/>
          <a:ext cx="1874626" cy="749850"/>
        </a:xfrm>
        <a:prstGeom prst="chevron">
          <a:avLst/>
        </a:prstGeom>
        <a:solidFill>
          <a:schemeClr val="accent3">
            <a:hueOff val="2258833"/>
            <a:satOff val="83333"/>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Model Selection</a:t>
          </a:r>
        </a:p>
      </dsp:txBody>
      <dsp:txXfrm>
        <a:off x="8810745" y="1640486"/>
        <a:ext cx="1124776" cy="749850"/>
      </dsp:txXfrm>
    </dsp:sp>
    <dsp:sp modelId="{509DBD6A-2D4F-403C-B1F3-761336318BD4}">
      <dsp:nvSpPr>
        <dsp:cNvPr id="0" name=""/>
        <dsp:cNvSpPr/>
      </dsp:nvSpPr>
      <dsp:spPr>
        <a:xfrm>
          <a:off x="10122985" y="1640486"/>
          <a:ext cx="1874626" cy="749850"/>
        </a:xfrm>
        <a:prstGeom prst="chevron">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Model Evaluation</a:t>
          </a:r>
        </a:p>
      </dsp:txBody>
      <dsp:txXfrm>
        <a:off x="10497910" y="1640486"/>
        <a:ext cx="1124776" cy="7498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F394E-EC24-4AC7-92ED-FA992BBC9A87}">
      <dsp:nvSpPr>
        <dsp:cNvPr id="0" name=""/>
        <dsp:cNvSpPr/>
      </dsp:nvSpPr>
      <dsp:spPr>
        <a:xfrm>
          <a:off x="281" y="91781"/>
          <a:ext cx="1097806" cy="6586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Naïve Bayes</a:t>
          </a:r>
        </a:p>
      </dsp:txBody>
      <dsp:txXfrm>
        <a:off x="281" y="91781"/>
        <a:ext cx="1097806" cy="658684"/>
      </dsp:txXfrm>
    </dsp:sp>
    <dsp:sp modelId="{E65EDBAD-D1D3-4FC1-8272-B36D7D761892}">
      <dsp:nvSpPr>
        <dsp:cNvPr id="0" name=""/>
        <dsp:cNvSpPr/>
      </dsp:nvSpPr>
      <dsp:spPr>
        <a:xfrm>
          <a:off x="1208150" y="66434"/>
          <a:ext cx="1097806" cy="6586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SVM</a:t>
          </a:r>
        </a:p>
      </dsp:txBody>
      <dsp:txXfrm>
        <a:off x="1208150" y="66434"/>
        <a:ext cx="1097806" cy="658684"/>
      </dsp:txXfrm>
    </dsp:sp>
    <dsp:sp modelId="{D1795335-E671-4297-95C9-16ABF726FC42}">
      <dsp:nvSpPr>
        <dsp:cNvPr id="0" name=""/>
        <dsp:cNvSpPr/>
      </dsp:nvSpPr>
      <dsp:spPr>
        <a:xfrm>
          <a:off x="281" y="860245"/>
          <a:ext cx="1097806" cy="6586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Random Forest</a:t>
          </a:r>
        </a:p>
      </dsp:txBody>
      <dsp:txXfrm>
        <a:off x="281" y="860245"/>
        <a:ext cx="1097806" cy="658684"/>
      </dsp:txXfrm>
    </dsp:sp>
    <dsp:sp modelId="{AA7B3ABD-013E-422E-B57D-0370FA198F6D}">
      <dsp:nvSpPr>
        <dsp:cNvPr id="0" name=""/>
        <dsp:cNvSpPr/>
      </dsp:nvSpPr>
      <dsp:spPr>
        <a:xfrm>
          <a:off x="1207868" y="860245"/>
          <a:ext cx="1097806" cy="6586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Decision Tree</a:t>
          </a:r>
        </a:p>
      </dsp:txBody>
      <dsp:txXfrm>
        <a:off x="1207868" y="860245"/>
        <a:ext cx="1097806" cy="6586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F394E-EC24-4AC7-92ED-FA992BBC9A87}">
      <dsp:nvSpPr>
        <dsp:cNvPr id="0" name=""/>
        <dsp:cNvSpPr/>
      </dsp:nvSpPr>
      <dsp:spPr>
        <a:xfrm>
          <a:off x="281" y="128980"/>
          <a:ext cx="1097806" cy="6586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Artificial Neural Network </a:t>
          </a:r>
        </a:p>
      </dsp:txBody>
      <dsp:txXfrm>
        <a:off x="281" y="128980"/>
        <a:ext cx="1097806" cy="658684"/>
      </dsp:txXfrm>
    </dsp:sp>
    <dsp:sp modelId="{E65EDBAD-D1D3-4FC1-8272-B36D7D761892}">
      <dsp:nvSpPr>
        <dsp:cNvPr id="0" name=""/>
        <dsp:cNvSpPr/>
      </dsp:nvSpPr>
      <dsp:spPr>
        <a:xfrm>
          <a:off x="1207868" y="128980"/>
          <a:ext cx="1097806" cy="6586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LSTM</a:t>
          </a:r>
        </a:p>
      </dsp:txBody>
      <dsp:txXfrm>
        <a:off x="1207868" y="128980"/>
        <a:ext cx="1097806" cy="658684"/>
      </dsp:txXfrm>
    </dsp:sp>
    <dsp:sp modelId="{D1795335-E671-4297-95C9-16ABF726FC42}">
      <dsp:nvSpPr>
        <dsp:cNvPr id="0" name=""/>
        <dsp:cNvSpPr/>
      </dsp:nvSpPr>
      <dsp:spPr>
        <a:xfrm>
          <a:off x="281" y="897444"/>
          <a:ext cx="1097806" cy="6586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SVM</a:t>
          </a:r>
        </a:p>
      </dsp:txBody>
      <dsp:txXfrm>
        <a:off x="281" y="897444"/>
        <a:ext cx="1097806" cy="658684"/>
      </dsp:txXfrm>
    </dsp:sp>
    <dsp:sp modelId="{AA7B3ABD-013E-422E-B57D-0370FA198F6D}">
      <dsp:nvSpPr>
        <dsp:cNvPr id="0" name=""/>
        <dsp:cNvSpPr/>
      </dsp:nvSpPr>
      <dsp:spPr>
        <a:xfrm>
          <a:off x="1207868" y="897444"/>
          <a:ext cx="1097806" cy="65868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Naïve Bayes</a:t>
          </a:r>
        </a:p>
      </dsp:txBody>
      <dsp:txXfrm>
        <a:off x="1207868" y="897444"/>
        <a:ext cx="1097806" cy="6586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81425-88FD-4859-BECD-BA7E94FEEBFE}">
      <dsp:nvSpPr>
        <dsp:cNvPr id="0" name=""/>
        <dsp:cNvSpPr/>
      </dsp:nvSpPr>
      <dsp:spPr>
        <a:xfrm>
          <a:off x="2540296" y="368724"/>
          <a:ext cx="777568" cy="77756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CD0BC13-D79C-4B28-8ADA-5CBC840A591E}">
      <dsp:nvSpPr>
        <dsp:cNvPr id="0" name=""/>
        <dsp:cNvSpPr/>
      </dsp:nvSpPr>
      <dsp:spPr>
        <a:xfrm>
          <a:off x="2065115" y="1441999"/>
          <a:ext cx="1727929" cy="897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Logarithmic Form of Frequency </a:t>
          </a:r>
        </a:p>
        <a:p>
          <a:pPr marL="0" lvl="0" indent="0" algn="ctr" defTabSz="666750">
            <a:lnSpc>
              <a:spcPct val="100000"/>
            </a:lnSpc>
            <a:spcBef>
              <a:spcPct val="0"/>
            </a:spcBef>
            <a:spcAft>
              <a:spcPct val="35000"/>
            </a:spcAft>
            <a:buNone/>
          </a:pPr>
          <a:r>
            <a:rPr lang="en-US" sz="1500" kern="1200" dirty="0"/>
            <a:t>(Normalization)</a:t>
          </a:r>
        </a:p>
      </dsp:txBody>
      <dsp:txXfrm>
        <a:off x="2065115" y="1441999"/>
        <a:ext cx="1727929" cy="897713"/>
      </dsp:txXfrm>
    </dsp:sp>
    <dsp:sp modelId="{D58D0813-AAEB-4295-AFBF-B3AFAA9B35FF}">
      <dsp:nvSpPr>
        <dsp:cNvPr id="0" name=""/>
        <dsp:cNvSpPr/>
      </dsp:nvSpPr>
      <dsp:spPr>
        <a:xfrm>
          <a:off x="4570613" y="368724"/>
          <a:ext cx="777568" cy="77756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2FBD83E-52B6-47A7-A241-3F103831B1B0}">
      <dsp:nvSpPr>
        <dsp:cNvPr id="0" name=""/>
        <dsp:cNvSpPr/>
      </dsp:nvSpPr>
      <dsp:spPr>
        <a:xfrm>
          <a:off x="4095432" y="1441999"/>
          <a:ext cx="1727929" cy="897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Minimum numbers of  document a word must be present to be kept is 1</a:t>
          </a:r>
        </a:p>
      </dsp:txBody>
      <dsp:txXfrm>
        <a:off x="4095432" y="1441999"/>
        <a:ext cx="1727929" cy="897713"/>
      </dsp:txXfrm>
    </dsp:sp>
    <dsp:sp modelId="{79E70AB7-4478-44A9-9398-F5E8223755DE}">
      <dsp:nvSpPr>
        <dsp:cNvPr id="0" name=""/>
        <dsp:cNvSpPr/>
      </dsp:nvSpPr>
      <dsp:spPr>
        <a:xfrm>
          <a:off x="6600931" y="368724"/>
          <a:ext cx="777568" cy="77756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D8C5859-0707-4B76-BFEA-931AA4FA0207}">
      <dsp:nvSpPr>
        <dsp:cNvPr id="0" name=""/>
        <dsp:cNvSpPr/>
      </dsp:nvSpPr>
      <dsp:spPr>
        <a:xfrm>
          <a:off x="6125750" y="1441999"/>
          <a:ext cx="1727929" cy="897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Features</a:t>
          </a:r>
          <a:r>
            <a:rPr lang="en-US" sz="1500" kern="1200" baseline="0" dirty="0"/>
            <a:t> Vector with Euclidean norm of 1</a:t>
          </a:r>
          <a:endParaRPr lang="en-US" sz="1500" kern="1200" dirty="0"/>
        </a:p>
      </dsp:txBody>
      <dsp:txXfrm>
        <a:off x="6125750" y="1441999"/>
        <a:ext cx="1727929" cy="897713"/>
      </dsp:txXfrm>
    </dsp:sp>
    <dsp:sp modelId="{F682A046-CAC8-4D21-BEF3-A47F39E144F2}">
      <dsp:nvSpPr>
        <dsp:cNvPr id="0" name=""/>
        <dsp:cNvSpPr/>
      </dsp:nvSpPr>
      <dsp:spPr>
        <a:xfrm>
          <a:off x="8631248" y="368724"/>
          <a:ext cx="777568" cy="77756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BF3F3E1-E338-438C-9615-D242BA3780EA}">
      <dsp:nvSpPr>
        <dsp:cNvPr id="0" name=""/>
        <dsp:cNvSpPr/>
      </dsp:nvSpPr>
      <dsp:spPr>
        <a:xfrm>
          <a:off x="8156067" y="1441999"/>
          <a:ext cx="1727929" cy="897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Unigram vs Bigram</a:t>
          </a:r>
        </a:p>
        <a:p>
          <a:pPr marL="0" lvl="0" indent="0" algn="ctr" defTabSz="666750">
            <a:lnSpc>
              <a:spcPct val="100000"/>
            </a:lnSpc>
            <a:spcBef>
              <a:spcPct val="0"/>
            </a:spcBef>
            <a:spcAft>
              <a:spcPct val="35000"/>
            </a:spcAft>
            <a:buNone/>
          </a:pPr>
          <a:r>
            <a:rPr lang="en-US" sz="1500" kern="1200" dirty="0"/>
            <a:t>Combination </a:t>
          </a:r>
        </a:p>
      </dsp:txBody>
      <dsp:txXfrm>
        <a:off x="8156067" y="1441999"/>
        <a:ext cx="1727929" cy="8977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C56D0-954F-46E9-BBC2-F8651F83341D}">
      <dsp:nvSpPr>
        <dsp:cNvPr id="0" name=""/>
        <dsp:cNvSpPr/>
      </dsp:nvSpPr>
      <dsp:spPr>
        <a:xfrm>
          <a:off x="1283" y="0"/>
          <a:ext cx="5006206" cy="435133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ctr" defTabSz="844550">
            <a:lnSpc>
              <a:spcPct val="90000"/>
            </a:lnSpc>
            <a:spcBef>
              <a:spcPct val="0"/>
            </a:spcBef>
            <a:spcAft>
              <a:spcPct val="35000"/>
            </a:spcAft>
            <a:buNone/>
          </a:pPr>
          <a:r>
            <a:rPr lang="en-US" sz="1900" b="1" kern="1200" dirty="0"/>
            <a:t>Q&amp;A Topic/Category Classification</a:t>
          </a:r>
          <a:endParaRPr lang="en-US" sz="19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b="1" kern="1200" dirty="0"/>
            <a:t>Model: </a:t>
          </a:r>
          <a:r>
            <a:rPr lang="en-US" sz="1500" b="0" kern="1200" dirty="0"/>
            <a:t>SVM</a:t>
          </a:r>
        </a:p>
        <a:p>
          <a:pPr marL="114300" lvl="1" indent="-114300" algn="l" defTabSz="666750">
            <a:lnSpc>
              <a:spcPct val="90000"/>
            </a:lnSpc>
            <a:spcBef>
              <a:spcPct val="0"/>
            </a:spcBef>
            <a:spcAft>
              <a:spcPct val="15000"/>
            </a:spcAft>
            <a:buFont typeface="Arial" panose="020B0604020202020204" pitchFamily="34" charset="0"/>
            <a:buChar char="•"/>
          </a:pPr>
          <a:r>
            <a:rPr lang="en-US" sz="1500" b="1" kern="1200" dirty="0"/>
            <a:t>Feature:</a:t>
          </a:r>
          <a:r>
            <a:rPr lang="en-US" sz="1500" kern="1200" dirty="0"/>
            <a:t> </a:t>
          </a:r>
          <a:r>
            <a:rPr lang="en-US" sz="1500" b="0" kern="1200" dirty="0"/>
            <a:t>TFIDF + Unigram &amp; Bigram </a:t>
          </a:r>
        </a:p>
        <a:p>
          <a:pPr marL="114300" lvl="1" indent="-114300" algn="l" defTabSz="666750">
            <a:lnSpc>
              <a:spcPct val="90000"/>
            </a:lnSpc>
            <a:spcBef>
              <a:spcPct val="0"/>
            </a:spcBef>
            <a:spcAft>
              <a:spcPct val="15000"/>
            </a:spcAft>
            <a:buFont typeface="Arial" panose="020B0604020202020204" pitchFamily="34" charset="0"/>
            <a:buChar char="•"/>
          </a:pPr>
          <a:r>
            <a:rPr lang="en-US" sz="1500" b="1" kern="1200" dirty="0"/>
            <a:t>Question</a:t>
          </a:r>
          <a:r>
            <a:rPr lang="en-US" sz="1500" kern="1200" dirty="0"/>
            <a:t>: </a:t>
          </a:r>
          <a:r>
            <a:rPr lang="en-US" sz="1500" b="0" kern="1200" dirty="0"/>
            <a:t>Accuracy </a:t>
          </a:r>
          <a:r>
            <a:rPr lang="en-US" sz="1500" kern="1200" dirty="0"/>
            <a:t>of </a:t>
          </a:r>
          <a:r>
            <a:rPr lang="en-US" sz="1500" b="1" kern="1200" dirty="0">
              <a:solidFill>
                <a:schemeClr val="accent1"/>
              </a:solidFill>
            </a:rPr>
            <a:t>98%</a:t>
          </a:r>
          <a:r>
            <a:rPr lang="en-US" sz="1500" kern="1200" dirty="0"/>
            <a:t> on </a:t>
          </a:r>
          <a:r>
            <a:rPr lang="en-US" sz="1500" b="1" kern="1200" dirty="0"/>
            <a:t>Training</a:t>
          </a:r>
          <a:r>
            <a:rPr lang="en-US" sz="1500" kern="1200" dirty="0"/>
            <a:t> &amp; </a:t>
          </a:r>
          <a:r>
            <a:rPr lang="en-US" sz="1500" b="0" kern="1200" dirty="0"/>
            <a:t>Precision </a:t>
          </a:r>
          <a:r>
            <a:rPr lang="en-US" sz="1500" kern="1200" dirty="0"/>
            <a:t>of </a:t>
          </a:r>
          <a:r>
            <a:rPr lang="en-US" sz="1500" b="1" kern="1200" dirty="0">
              <a:solidFill>
                <a:srgbClr val="C00000"/>
              </a:solidFill>
            </a:rPr>
            <a:t>75%</a:t>
          </a:r>
          <a:r>
            <a:rPr lang="en-US" sz="1500" b="1" kern="1200" dirty="0"/>
            <a:t> </a:t>
          </a:r>
          <a:r>
            <a:rPr lang="en-US" sz="1500" kern="1200" dirty="0"/>
            <a:t>on </a:t>
          </a:r>
          <a:r>
            <a:rPr lang="en-US" sz="1500" b="1" kern="1200" dirty="0"/>
            <a:t>Testing</a:t>
          </a:r>
          <a:endParaRPr lang="en-US"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b="1" kern="1200" dirty="0"/>
            <a:t>Answer</a:t>
          </a:r>
          <a:r>
            <a:rPr lang="en-US" sz="1500" kern="1200" dirty="0"/>
            <a:t>: Accuracy of </a:t>
          </a:r>
          <a:r>
            <a:rPr lang="en-US" sz="1500" b="1" kern="1200" dirty="0">
              <a:solidFill>
                <a:schemeClr val="accent1"/>
              </a:solidFill>
            </a:rPr>
            <a:t>95%</a:t>
          </a:r>
          <a:r>
            <a:rPr lang="en-US" sz="1500" kern="1200" dirty="0"/>
            <a:t> on </a:t>
          </a:r>
          <a:r>
            <a:rPr lang="en-US" sz="1500" b="1" kern="1200" dirty="0"/>
            <a:t>Training</a:t>
          </a:r>
          <a:r>
            <a:rPr lang="en-US" sz="1500" kern="1200" dirty="0"/>
            <a:t> &amp; </a:t>
          </a:r>
          <a:r>
            <a:rPr lang="en-US" sz="1500" b="0" kern="1200" dirty="0"/>
            <a:t>Precision </a:t>
          </a:r>
          <a:r>
            <a:rPr lang="en-US" sz="1500" kern="1200" dirty="0"/>
            <a:t>of </a:t>
          </a:r>
          <a:r>
            <a:rPr lang="en-US" sz="1500" b="1" kern="1200" dirty="0">
              <a:solidFill>
                <a:srgbClr val="C00000"/>
              </a:solidFill>
            </a:rPr>
            <a:t>74%</a:t>
          </a:r>
          <a:r>
            <a:rPr lang="en-US" sz="1500" b="1" kern="1200" dirty="0"/>
            <a:t> </a:t>
          </a:r>
          <a:r>
            <a:rPr lang="en-US" sz="1500" kern="1200" dirty="0"/>
            <a:t>on </a:t>
          </a:r>
          <a:r>
            <a:rPr lang="en-US" sz="1500" b="1" kern="1200" dirty="0"/>
            <a:t>Testing</a:t>
          </a:r>
          <a:endParaRPr lang="en-US" sz="1500" kern="1200" dirty="0"/>
        </a:p>
      </dsp:txBody>
      <dsp:txXfrm>
        <a:off x="1283" y="1653508"/>
        <a:ext cx="5006206" cy="2610802"/>
      </dsp:txXfrm>
    </dsp:sp>
    <dsp:sp modelId="{30B804A1-803A-4419-975F-F1CF1029FD6C}">
      <dsp:nvSpPr>
        <dsp:cNvPr id="0" name=""/>
        <dsp:cNvSpPr/>
      </dsp:nvSpPr>
      <dsp:spPr>
        <a:xfrm>
          <a:off x="1851685" y="435133"/>
          <a:ext cx="1305401" cy="130540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857" y="626305"/>
        <a:ext cx="923057" cy="923057"/>
      </dsp:txXfrm>
    </dsp:sp>
    <dsp:sp modelId="{58D1B541-EE22-480B-97EE-C46F05E26BE8}">
      <dsp:nvSpPr>
        <dsp:cNvPr id="0" name=""/>
        <dsp:cNvSpPr/>
      </dsp:nvSpPr>
      <dsp:spPr>
        <a:xfrm>
          <a:off x="1283" y="4351266"/>
          <a:ext cx="5006206" cy="72"/>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EA7051-528B-4F06-A675-3DAFFB70A296}">
      <dsp:nvSpPr>
        <dsp:cNvPr id="0" name=""/>
        <dsp:cNvSpPr/>
      </dsp:nvSpPr>
      <dsp:spPr>
        <a:xfrm>
          <a:off x="5509393" y="0"/>
          <a:ext cx="5006206" cy="4351338"/>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ctr" defTabSz="844550">
            <a:lnSpc>
              <a:spcPct val="90000"/>
            </a:lnSpc>
            <a:spcBef>
              <a:spcPct val="0"/>
            </a:spcBef>
            <a:spcAft>
              <a:spcPct val="35000"/>
            </a:spcAft>
            <a:buNone/>
          </a:pPr>
          <a:r>
            <a:rPr lang="en-US" sz="1900" b="1" kern="1200" dirty="0"/>
            <a:t>Q&amp;A Type Classification</a:t>
          </a:r>
          <a:endParaRPr lang="en-US" sz="1900" kern="1200" dirty="0"/>
        </a:p>
        <a:p>
          <a:pPr marL="114300" lvl="1" indent="-114300" algn="l" defTabSz="666750">
            <a:lnSpc>
              <a:spcPct val="90000"/>
            </a:lnSpc>
            <a:spcBef>
              <a:spcPct val="0"/>
            </a:spcBef>
            <a:spcAft>
              <a:spcPct val="15000"/>
            </a:spcAft>
            <a:buChar char="•"/>
          </a:pPr>
          <a:r>
            <a:rPr lang="en-US" sz="1500" b="1" kern="1200" dirty="0"/>
            <a:t>Model: </a:t>
          </a:r>
          <a:r>
            <a:rPr lang="en-US" sz="1500" b="0" kern="1200" dirty="0"/>
            <a:t>SVM for Question Type &amp; LSTM Neural Network for Answer Type</a:t>
          </a:r>
        </a:p>
        <a:p>
          <a:pPr marL="114300" lvl="1" indent="-114300" algn="l" defTabSz="666750">
            <a:lnSpc>
              <a:spcPct val="90000"/>
            </a:lnSpc>
            <a:spcBef>
              <a:spcPct val="0"/>
            </a:spcBef>
            <a:spcAft>
              <a:spcPct val="15000"/>
            </a:spcAft>
            <a:buChar char="•"/>
          </a:pPr>
          <a:r>
            <a:rPr lang="en-US" sz="1500" b="1" kern="1200" dirty="0"/>
            <a:t>Feature: </a:t>
          </a:r>
          <a:r>
            <a:rPr lang="en-US" sz="1500" b="0" kern="1200" dirty="0"/>
            <a:t>TFIDF + Unigram &amp; Bigram</a:t>
          </a:r>
        </a:p>
        <a:p>
          <a:pPr marL="114300" lvl="1" indent="-114300" algn="l" defTabSz="666750">
            <a:lnSpc>
              <a:spcPct val="90000"/>
            </a:lnSpc>
            <a:spcBef>
              <a:spcPct val="0"/>
            </a:spcBef>
            <a:spcAft>
              <a:spcPct val="15000"/>
            </a:spcAft>
            <a:buChar char="•"/>
          </a:pPr>
          <a:r>
            <a:rPr lang="en-US" sz="1500" b="1" kern="1200" dirty="0"/>
            <a:t>Question Type: </a:t>
          </a:r>
          <a:r>
            <a:rPr lang="en-US" sz="1500" b="0" kern="1200" dirty="0"/>
            <a:t>SVM </a:t>
          </a:r>
          <a:r>
            <a:rPr lang="en-US" sz="1500" kern="1200" dirty="0"/>
            <a:t>– Accuracy </a:t>
          </a:r>
          <a:r>
            <a:rPr lang="en-US" sz="1500" b="1" kern="1200" dirty="0"/>
            <a:t>of </a:t>
          </a:r>
          <a:r>
            <a:rPr lang="en-US" sz="1500" b="1" kern="1200" dirty="0">
              <a:solidFill>
                <a:schemeClr val="accent1"/>
              </a:solidFill>
            </a:rPr>
            <a:t>89.1%</a:t>
          </a:r>
          <a:r>
            <a:rPr lang="en-US" sz="1500" b="1" kern="1200" dirty="0"/>
            <a:t> </a:t>
          </a:r>
          <a:r>
            <a:rPr lang="en-US" sz="1500" kern="1200" dirty="0"/>
            <a:t>on </a:t>
          </a:r>
          <a:r>
            <a:rPr lang="en-US" sz="1500" b="1" kern="1200" dirty="0"/>
            <a:t>Training </a:t>
          </a:r>
          <a:r>
            <a:rPr lang="en-US" sz="1500" kern="1200" dirty="0"/>
            <a:t>&amp; </a:t>
          </a:r>
          <a:r>
            <a:rPr lang="en-US" sz="1500" b="1" kern="1200" dirty="0">
              <a:solidFill>
                <a:srgbClr val="C00000"/>
              </a:solidFill>
            </a:rPr>
            <a:t>50.82%</a:t>
          </a:r>
          <a:r>
            <a:rPr lang="en-US" sz="1500" kern="1200" dirty="0"/>
            <a:t> on </a:t>
          </a:r>
          <a:r>
            <a:rPr lang="en-US" sz="1500" b="1" kern="1200" dirty="0"/>
            <a:t>Testing</a:t>
          </a:r>
        </a:p>
        <a:p>
          <a:pPr marL="114300" lvl="1" indent="-114300" algn="l" defTabSz="666750">
            <a:lnSpc>
              <a:spcPct val="90000"/>
            </a:lnSpc>
            <a:spcBef>
              <a:spcPct val="0"/>
            </a:spcBef>
            <a:spcAft>
              <a:spcPct val="15000"/>
            </a:spcAft>
            <a:buChar char="•"/>
          </a:pPr>
          <a:r>
            <a:rPr lang="en-US" sz="1500" b="1" kern="1200" dirty="0"/>
            <a:t>Answer Type</a:t>
          </a:r>
          <a:r>
            <a:rPr lang="en-US" sz="1500" kern="1200" dirty="0"/>
            <a:t>: LSTM – Accuracy of </a:t>
          </a:r>
          <a:r>
            <a:rPr lang="en-US" sz="1500" b="1" kern="1200" dirty="0">
              <a:solidFill>
                <a:schemeClr val="accent1"/>
              </a:solidFill>
            </a:rPr>
            <a:t>96.94%</a:t>
          </a:r>
          <a:r>
            <a:rPr lang="en-US" sz="1500" kern="1200" dirty="0"/>
            <a:t> on </a:t>
          </a:r>
          <a:r>
            <a:rPr lang="en-US" sz="1500" b="1" kern="1200" dirty="0"/>
            <a:t>Training</a:t>
          </a:r>
          <a:r>
            <a:rPr lang="en-US" sz="1500" kern="1200" dirty="0"/>
            <a:t> &amp; </a:t>
          </a:r>
          <a:r>
            <a:rPr lang="en-US" sz="1500" b="1" kern="1200" dirty="0">
              <a:solidFill>
                <a:srgbClr val="C00000"/>
              </a:solidFill>
            </a:rPr>
            <a:t>63.89%</a:t>
          </a:r>
          <a:r>
            <a:rPr lang="en-US" sz="1500" kern="1200" dirty="0"/>
            <a:t> on </a:t>
          </a:r>
          <a:r>
            <a:rPr lang="en-US" sz="1500" b="1" kern="1200" dirty="0"/>
            <a:t>Testing</a:t>
          </a:r>
          <a:r>
            <a:rPr lang="en-US" sz="1500" kern="1200" dirty="0"/>
            <a:t> </a:t>
          </a:r>
        </a:p>
      </dsp:txBody>
      <dsp:txXfrm>
        <a:off x="5509393" y="1653508"/>
        <a:ext cx="5006206" cy="2610802"/>
      </dsp:txXfrm>
    </dsp:sp>
    <dsp:sp modelId="{790EE91D-F680-499D-8CEC-23BEA5855868}">
      <dsp:nvSpPr>
        <dsp:cNvPr id="0" name=""/>
        <dsp:cNvSpPr/>
      </dsp:nvSpPr>
      <dsp:spPr>
        <a:xfrm>
          <a:off x="7358512" y="435133"/>
          <a:ext cx="1305401" cy="1305401"/>
        </a:xfrm>
        <a:prstGeom prst="ellips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684" y="626305"/>
        <a:ext cx="923057" cy="923057"/>
      </dsp:txXfrm>
    </dsp:sp>
    <dsp:sp modelId="{9D2B4F92-237D-49E3-BA3E-E3FE37CC5BCF}">
      <dsp:nvSpPr>
        <dsp:cNvPr id="0" name=""/>
        <dsp:cNvSpPr/>
      </dsp:nvSpPr>
      <dsp:spPr>
        <a:xfrm>
          <a:off x="5508110" y="4351266"/>
          <a:ext cx="5006206"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0.76923</cdr:x>
      <cdr:y>2.08603E-7</cdr:y>
    </cdr:from>
    <cdr:to>
      <cdr:x>1</cdr:x>
      <cdr:y>0.22211</cdr:y>
    </cdr:to>
    <cdr:sp macro="" textlink="">
      <cdr:nvSpPr>
        <cdr:cNvPr id="2" name="Oval 1">
          <a:extLst xmlns:a="http://schemas.openxmlformats.org/drawingml/2006/main">
            <a:ext uri="{FF2B5EF4-FFF2-40B4-BE49-F238E27FC236}">
              <a16:creationId xmlns:a16="http://schemas.microsoft.com/office/drawing/2014/main" id="{FB84F9CA-CBC4-4F57-A254-797F32AC48C0}"/>
            </a:ext>
          </a:extLst>
        </cdr:cNvPr>
        <cdr:cNvSpPr/>
      </cdr:nvSpPr>
      <cdr:spPr>
        <a:xfrm xmlns:a="http://schemas.openxmlformats.org/drawingml/2006/main">
          <a:off x="4395129" y="1"/>
          <a:ext cx="1318533" cy="1064758"/>
        </a:xfrm>
        <a:prstGeom xmlns:a="http://schemas.openxmlformats.org/drawingml/2006/main" prst="ellipse">
          <a:avLst/>
        </a:prstGeom>
        <a:noFill xmlns:a="http://schemas.openxmlformats.org/drawingml/2006/main"/>
        <a:ln xmlns:a="http://schemas.openxmlformats.org/drawingml/2006/main">
          <a:solidFill>
            <a:schemeClr val="accent2">
              <a:lumMod val="60000"/>
              <a:lumOff val="40000"/>
            </a:scheme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r>
            <a:rPr lang="en-US" sz="1200" b="1" dirty="0">
              <a:solidFill>
                <a:schemeClr val="tx1"/>
              </a:solidFill>
            </a:rPr>
            <a:t>LSTM</a:t>
          </a:r>
          <a:r>
            <a:rPr lang="en-US" sz="1200" dirty="0">
              <a:solidFill>
                <a:schemeClr val="tx1"/>
              </a:solidFill>
            </a:rPr>
            <a:t> has the </a:t>
          </a:r>
          <a:r>
            <a:rPr lang="en-US" sz="1200" b="1" dirty="0">
              <a:solidFill>
                <a:schemeClr val="tx1"/>
              </a:solidFill>
            </a:rPr>
            <a:t>highest </a:t>
          </a:r>
          <a:r>
            <a:rPr lang="en-US" sz="1200" dirty="0">
              <a:solidFill>
                <a:schemeClr val="tx1"/>
              </a:solidFill>
            </a:rPr>
            <a:t>accuracy rate for testing data set</a:t>
          </a:r>
        </a:p>
      </cdr:txBody>
    </cdr:sp>
  </cdr:relSizeAnchor>
  <cdr:relSizeAnchor xmlns:cdr="http://schemas.openxmlformats.org/drawingml/2006/chartDrawing">
    <cdr:from>
      <cdr:x>0.77987</cdr:x>
      <cdr:y>0.21218</cdr:y>
    </cdr:from>
    <cdr:to>
      <cdr:x>0.82424</cdr:x>
      <cdr:y>0.39985</cdr:y>
    </cdr:to>
    <cdr:cxnSp macro="">
      <cdr:nvCxnSpPr>
        <cdr:cNvPr id="4" name="Straight Arrow Connector 3">
          <a:extLst xmlns:a="http://schemas.openxmlformats.org/drawingml/2006/main">
            <a:ext uri="{FF2B5EF4-FFF2-40B4-BE49-F238E27FC236}">
              <a16:creationId xmlns:a16="http://schemas.microsoft.com/office/drawing/2014/main" id="{48E95B09-638C-4AA7-8463-2F73BA8AA623}"/>
            </a:ext>
          </a:extLst>
        </cdr:cNvPr>
        <cdr:cNvCxnSpPr/>
      </cdr:nvCxnSpPr>
      <cdr:spPr>
        <a:xfrm xmlns:a="http://schemas.openxmlformats.org/drawingml/2006/main" flipH="1">
          <a:off x="4455924" y="1017133"/>
          <a:ext cx="253531" cy="899643"/>
        </a:xfrm>
        <a:prstGeom xmlns:a="http://schemas.openxmlformats.org/drawingml/2006/main" prst="straightConnector1">
          <a:avLst/>
        </a:prstGeom>
        <a:ln xmlns:a="http://schemas.openxmlformats.org/drawingml/2006/main">
          <a:tailEnd type="triangle"/>
        </a:ln>
      </cdr:spPr>
      <cdr:style>
        <a:lnRef xmlns:a="http://schemas.openxmlformats.org/drawingml/2006/main" idx="3">
          <a:schemeClr val="accent2"/>
        </a:lnRef>
        <a:fillRef xmlns:a="http://schemas.openxmlformats.org/drawingml/2006/main" idx="0">
          <a:schemeClr val="accent2"/>
        </a:fillRef>
        <a:effectRef xmlns:a="http://schemas.openxmlformats.org/drawingml/2006/main" idx="2">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7CB3C-781A-41D6-91D7-27EF3789313C}" type="datetimeFigureOut">
              <a:rPr lang="en-US" smtClean="0"/>
              <a:t>4/21/2020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07DD0-6A40-4F1B-B117-BAA43863EEEF}" type="slidenum">
              <a:rPr lang="en-US" smtClean="0"/>
              <a:t>‹#›</a:t>
            </a:fld>
            <a:endParaRPr lang="en-US"/>
          </a:p>
        </p:txBody>
      </p:sp>
    </p:spTree>
    <p:extLst>
      <p:ext uri="{BB962C8B-B14F-4D97-AF65-F5344CB8AC3E}">
        <p14:creationId xmlns:p14="http://schemas.microsoft.com/office/powerpoint/2010/main" val="3397956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07DD0-6A40-4F1B-B117-BAA43863EEEF}" type="slidenum">
              <a:rPr lang="en-US" smtClean="0"/>
              <a:t>1</a:t>
            </a:fld>
            <a:endParaRPr lang="en-US"/>
          </a:p>
        </p:txBody>
      </p:sp>
    </p:spTree>
    <p:extLst>
      <p:ext uri="{BB962C8B-B14F-4D97-AF65-F5344CB8AC3E}">
        <p14:creationId xmlns:p14="http://schemas.microsoft.com/office/powerpoint/2010/main" val="2353298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07DD0-6A40-4F1B-B117-BAA43863EEEF}" type="slidenum">
              <a:rPr lang="en-US" smtClean="0"/>
              <a:t>12</a:t>
            </a:fld>
            <a:endParaRPr lang="en-US"/>
          </a:p>
        </p:txBody>
      </p:sp>
    </p:spTree>
    <p:extLst>
      <p:ext uri="{BB962C8B-B14F-4D97-AF65-F5344CB8AC3E}">
        <p14:creationId xmlns:p14="http://schemas.microsoft.com/office/powerpoint/2010/main" val="2560182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07DD0-6A40-4F1B-B117-BAA43863EEEF}" type="slidenum">
              <a:rPr lang="en-US" smtClean="0"/>
              <a:t>13</a:t>
            </a:fld>
            <a:endParaRPr lang="en-US"/>
          </a:p>
        </p:txBody>
      </p:sp>
    </p:spTree>
    <p:extLst>
      <p:ext uri="{BB962C8B-B14F-4D97-AF65-F5344CB8AC3E}">
        <p14:creationId xmlns:p14="http://schemas.microsoft.com/office/powerpoint/2010/main" val="2882641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 validation 5 folds means we will train the model for 5 times</a:t>
            </a:r>
          </a:p>
        </p:txBody>
      </p:sp>
      <p:sp>
        <p:nvSpPr>
          <p:cNvPr id="4" name="Slide Number Placeholder 3"/>
          <p:cNvSpPr>
            <a:spLocks noGrp="1"/>
          </p:cNvSpPr>
          <p:nvPr>
            <p:ph type="sldNum" sz="quarter" idx="5"/>
          </p:nvPr>
        </p:nvSpPr>
        <p:spPr/>
        <p:txBody>
          <a:bodyPr/>
          <a:lstStyle/>
          <a:p>
            <a:fld id="{AB907DD0-6A40-4F1B-B117-BAA43863EEEF}" type="slidenum">
              <a:rPr lang="en-US" smtClean="0"/>
              <a:t>14</a:t>
            </a:fld>
            <a:endParaRPr lang="en-US"/>
          </a:p>
        </p:txBody>
      </p:sp>
    </p:spTree>
    <p:extLst>
      <p:ext uri="{BB962C8B-B14F-4D97-AF65-F5344CB8AC3E}">
        <p14:creationId xmlns:p14="http://schemas.microsoft.com/office/powerpoint/2010/main" val="7276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scores are generated by using testing data</a:t>
            </a:r>
          </a:p>
        </p:txBody>
      </p:sp>
      <p:sp>
        <p:nvSpPr>
          <p:cNvPr id="4" name="Slide Number Placeholder 3"/>
          <p:cNvSpPr>
            <a:spLocks noGrp="1"/>
          </p:cNvSpPr>
          <p:nvPr>
            <p:ph type="sldNum" sz="quarter" idx="5"/>
          </p:nvPr>
        </p:nvSpPr>
        <p:spPr/>
        <p:txBody>
          <a:bodyPr/>
          <a:lstStyle/>
          <a:p>
            <a:fld id="{AB907DD0-6A40-4F1B-B117-BAA43863EEEF}" type="slidenum">
              <a:rPr lang="en-US" smtClean="0"/>
              <a:t>16</a:t>
            </a:fld>
            <a:endParaRPr lang="en-US"/>
          </a:p>
        </p:txBody>
      </p:sp>
    </p:spTree>
    <p:extLst>
      <p:ext uri="{BB962C8B-B14F-4D97-AF65-F5344CB8AC3E}">
        <p14:creationId xmlns:p14="http://schemas.microsoft.com/office/powerpoint/2010/main" val="1014425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Technology and </a:t>
            </a:r>
            <a:r>
              <a:rPr lang="en-US" dirty="0" err="1"/>
              <a:t>Stackoverflow</a:t>
            </a:r>
            <a:r>
              <a:rPr lang="en-US" dirty="0"/>
              <a:t> are likely to be misclassified – the model gets confused between these 2 topic the most</a:t>
            </a:r>
          </a:p>
          <a:p>
            <a:endParaRPr lang="en-US" dirty="0"/>
          </a:p>
          <a:p>
            <a:endParaRPr lang="en-US" dirty="0"/>
          </a:p>
        </p:txBody>
      </p:sp>
      <p:sp>
        <p:nvSpPr>
          <p:cNvPr id="4" name="Slide Number Placeholder 3"/>
          <p:cNvSpPr>
            <a:spLocks noGrp="1"/>
          </p:cNvSpPr>
          <p:nvPr>
            <p:ph type="sldNum" sz="quarter" idx="5"/>
          </p:nvPr>
        </p:nvSpPr>
        <p:spPr/>
        <p:txBody>
          <a:bodyPr/>
          <a:lstStyle/>
          <a:p>
            <a:fld id="{AB907DD0-6A40-4F1B-B117-BAA43863EEEF}" type="slidenum">
              <a:rPr lang="en-US" smtClean="0"/>
              <a:t>17</a:t>
            </a:fld>
            <a:endParaRPr lang="en-US"/>
          </a:p>
        </p:txBody>
      </p:sp>
    </p:spTree>
    <p:extLst>
      <p:ext uri="{BB962C8B-B14F-4D97-AF65-F5344CB8AC3E}">
        <p14:creationId xmlns:p14="http://schemas.microsoft.com/office/powerpoint/2010/main" val="3334617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choose to predict the Q&amp;A Types as the separate part of classification</a:t>
            </a:r>
          </a:p>
        </p:txBody>
      </p:sp>
      <p:sp>
        <p:nvSpPr>
          <p:cNvPr id="4" name="Slide Number Placeholder 3"/>
          <p:cNvSpPr>
            <a:spLocks noGrp="1"/>
          </p:cNvSpPr>
          <p:nvPr>
            <p:ph type="sldNum" sz="quarter" idx="5"/>
          </p:nvPr>
        </p:nvSpPr>
        <p:spPr/>
        <p:txBody>
          <a:bodyPr/>
          <a:lstStyle/>
          <a:p>
            <a:fld id="{AB907DD0-6A40-4F1B-B117-BAA43863EEEF}" type="slidenum">
              <a:rPr lang="en-US" smtClean="0"/>
              <a:t>18</a:t>
            </a:fld>
            <a:endParaRPr lang="en-US"/>
          </a:p>
        </p:txBody>
      </p:sp>
    </p:spTree>
    <p:extLst>
      <p:ext uri="{BB962C8B-B14F-4D97-AF65-F5344CB8AC3E}">
        <p14:creationId xmlns:p14="http://schemas.microsoft.com/office/powerpoint/2010/main" val="408083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LSTM is a very powerful model that can help with prediction of classification</a:t>
            </a:r>
          </a:p>
        </p:txBody>
      </p:sp>
      <p:sp>
        <p:nvSpPr>
          <p:cNvPr id="4" name="Slide Number Placeholder 3"/>
          <p:cNvSpPr>
            <a:spLocks noGrp="1"/>
          </p:cNvSpPr>
          <p:nvPr>
            <p:ph type="sldNum" sz="quarter" idx="5"/>
          </p:nvPr>
        </p:nvSpPr>
        <p:spPr/>
        <p:txBody>
          <a:bodyPr/>
          <a:lstStyle/>
          <a:p>
            <a:fld id="{AB907DD0-6A40-4F1B-B117-BAA43863EEEF}" type="slidenum">
              <a:rPr lang="en-US" smtClean="0"/>
              <a:t>19</a:t>
            </a:fld>
            <a:endParaRPr lang="en-US"/>
          </a:p>
        </p:txBody>
      </p:sp>
    </p:spTree>
    <p:extLst>
      <p:ext uri="{BB962C8B-B14F-4D97-AF65-F5344CB8AC3E}">
        <p14:creationId xmlns:p14="http://schemas.microsoft.com/office/powerpoint/2010/main" val="77466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Though LSTM has the highest accuracy rate on training data, the testing data is still more important – Therefore we will pick Support Vector Machine for Part 2 – It seems like SVM did better with predicting multi-class classification – We have 10 types of classes</a:t>
            </a:r>
          </a:p>
        </p:txBody>
      </p:sp>
      <p:sp>
        <p:nvSpPr>
          <p:cNvPr id="4" name="Slide Number Placeholder 3"/>
          <p:cNvSpPr>
            <a:spLocks noGrp="1"/>
          </p:cNvSpPr>
          <p:nvPr>
            <p:ph type="sldNum" sz="quarter" idx="5"/>
          </p:nvPr>
        </p:nvSpPr>
        <p:spPr/>
        <p:txBody>
          <a:bodyPr/>
          <a:lstStyle/>
          <a:p>
            <a:fld id="{AB907DD0-6A40-4F1B-B117-BAA43863EEEF}" type="slidenum">
              <a:rPr lang="en-US" smtClean="0"/>
              <a:t>20</a:t>
            </a:fld>
            <a:endParaRPr lang="en-US"/>
          </a:p>
        </p:txBody>
      </p:sp>
    </p:spTree>
    <p:extLst>
      <p:ext uri="{BB962C8B-B14F-4D97-AF65-F5344CB8AC3E}">
        <p14:creationId xmlns:p14="http://schemas.microsoft.com/office/powerpoint/2010/main" val="514022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seems like the models can only classify question type instruction and reason explanation the best. At the same time, LSTM can categorize answer type instruction and answer type reason explanation the best because those contains the highest number of observations. The models are actually biased against those</a:t>
            </a:r>
          </a:p>
        </p:txBody>
      </p:sp>
      <p:sp>
        <p:nvSpPr>
          <p:cNvPr id="4" name="Slide Number Placeholder 3"/>
          <p:cNvSpPr>
            <a:spLocks noGrp="1"/>
          </p:cNvSpPr>
          <p:nvPr>
            <p:ph type="sldNum" sz="quarter" idx="5"/>
          </p:nvPr>
        </p:nvSpPr>
        <p:spPr/>
        <p:txBody>
          <a:bodyPr/>
          <a:lstStyle/>
          <a:p>
            <a:fld id="{AB907DD0-6A40-4F1B-B117-BAA43863EEEF}" type="slidenum">
              <a:rPr lang="en-US" smtClean="0"/>
              <a:t>22</a:t>
            </a:fld>
            <a:endParaRPr lang="en-US"/>
          </a:p>
        </p:txBody>
      </p:sp>
    </p:spTree>
    <p:extLst>
      <p:ext uri="{BB962C8B-B14F-4D97-AF65-F5344CB8AC3E}">
        <p14:creationId xmlns:p14="http://schemas.microsoft.com/office/powerpoint/2010/main" val="3295378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07DD0-6A40-4F1B-B117-BAA43863EEEF}" type="slidenum">
              <a:rPr lang="en-US" smtClean="0"/>
              <a:t>23</a:t>
            </a:fld>
            <a:endParaRPr lang="en-US"/>
          </a:p>
        </p:txBody>
      </p:sp>
    </p:spTree>
    <p:extLst>
      <p:ext uri="{BB962C8B-B14F-4D97-AF65-F5344CB8AC3E}">
        <p14:creationId xmlns:p14="http://schemas.microsoft.com/office/powerpoint/2010/main" val="1095775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a better subjective question-answering topics and types algorithms</a:t>
            </a:r>
          </a:p>
          <a:p>
            <a:endParaRPr lang="en-US" dirty="0"/>
          </a:p>
        </p:txBody>
      </p:sp>
      <p:sp>
        <p:nvSpPr>
          <p:cNvPr id="4" name="Slide Number Placeholder 3"/>
          <p:cNvSpPr>
            <a:spLocks noGrp="1"/>
          </p:cNvSpPr>
          <p:nvPr>
            <p:ph type="sldNum" sz="quarter" idx="5"/>
          </p:nvPr>
        </p:nvSpPr>
        <p:spPr/>
        <p:txBody>
          <a:bodyPr/>
          <a:lstStyle/>
          <a:p>
            <a:fld id="{AB907DD0-6A40-4F1B-B117-BAA43863EEEF}" type="slidenum">
              <a:rPr lang="en-US" smtClean="0"/>
              <a:t>3</a:t>
            </a:fld>
            <a:endParaRPr lang="en-US"/>
          </a:p>
        </p:txBody>
      </p:sp>
    </p:spTree>
    <p:extLst>
      <p:ext uri="{BB962C8B-B14F-4D97-AF65-F5344CB8AC3E}">
        <p14:creationId xmlns:p14="http://schemas.microsoft.com/office/powerpoint/2010/main" val="382975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07DD0-6A40-4F1B-B117-BAA43863EEEF}" type="slidenum">
              <a:rPr lang="en-US" smtClean="0"/>
              <a:t>5</a:t>
            </a:fld>
            <a:endParaRPr lang="en-US"/>
          </a:p>
        </p:txBody>
      </p:sp>
    </p:spTree>
    <p:extLst>
      <p:ext uri="{BB962C8B-B14F-4D97-AF65-F5344CB8AC3E}">
        <p14:creationId xmlns:p14="http://schemas.microsoft.com/office/powerpoint/2010/main" val="3907538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12 targets – we only have three target – for part 2 we will manually label those target into two</a:t>
            </a:r>
          </a:p>
        </p:txBody>
      </p:sp>
      <p:sp>
        <p:nvSpPr>
          <p:cNvPr id="4" name="Slide Number Placeholder 3"/>
          <p:cNvSpPr>
            <a:spLocks noGrp="1"/>
          </p:cNvSpPr>
          <p:nvPr>
            <p:ph type="sldNum" sz="quarter" idx="5"/>
          </p:nvPr>
        </p:nvSpPr>
        <p:spPr/>
        <p:txBody>
          <a:bodyPr/>
          <a:lstStyle/>
          <a:p>
            <a:fld id="{AB907DD0-6A40-4F1B-B117-BAA43863EEEF}" type="slidenum">
              <a:rPr lang="en-US" smtClean="0"/>
              <a:t>6</a:t>
            </a:fld>
            <a:endParaRPr lang="en-US"/>
          </a:p>
        </p:txBody>
      </p:sp>
    </p:spTree>
    <p:extLst>
      <p:ext uri="{BB962C8B-B14F-4D97-AF65-F5344CB8AC3E}">
        <p14:creationId xmlns:p14="http://schemas.microsoft.com/office/powerpoint/2010/main" val="4044255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4beba295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4beba295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Q&amp;A labeling serves for question and answer type classification – we will create a 2 new columns for question and answer type labels based on the probability scores of each Q&amp;A type provided by the train dataset </a:t>
            </a:r>
          </a:p>
        </p:txBody>
      </p:sp>
      <p:sp>
        <p:nvSpPr>
          <p:cNvPr id="4" name="Slide Number Placeholder 3"/>
          <p:cNvSpPr>
            <a:spLocks noGrp="1"/>
          </p:cNvSpPr>
          <p:nvPr>
            <p:ph type="sldNum" sz="quarter" idx="5"/>
          </p:nvPr>
        </p:nvSpPr>
        <p:spPr/>
        <p:txBody>
          <a:bodyPr/>
          <a:lstStyle/>
          <a:p>
            <a:fld id="{AB907DD0-6A40-4F1B-B117-BAA43863EEEF}" type="slidenum">
              <a:rPr lang="en-US" smtClean="0"/>
              <a:t>8</a:t>
            </a:fld>
            <a:endParaRPr lang="en-US"/>
          </a:p>
        </p:txBody>
      </p:sp>
    </p:spTree>
    <p:extLst>
      <p:ext uri="{BB962C8B-B14F-4D97-AF65-F5344CB8AC3E}">
        <p14:creationId xmlns:p14="http://schemas.microsoft.com/office/powerpoint/2010/main" val="3319137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907DD0-6A40-4F1B-B117-BAA43863EEEF}" type="slidenum">
              <a:rPr lang="en-US" smtClean="0"/>
              <a:t>9</a:t>
            </a:fld>
            <a:endParaRPr lang="en-US"/>
          </a:p>
        </p:txBody>
      </p:sp>
    </p:spTree>
    <p:extLst>
      <p:ext uri="{BB962C8B-B14F-4D97-AF65-F5344CB8AC3E}">
        <p14:creationId xmlns:p14="http://schemas.microsoft.com/office/powerpoint/2010/main" val="1223918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Q&amp;A labeling serves for question and answer type classification – we will create a 2 new columns for question and answer type labels based on the probability scores of each Q&amp;A type provided by the train dataset </a:t>
            </a:r>
          </a:p>
        </p:txBody>
      </p:sp>
      <p:sp>
        <p:nvSpPr>
          <p:cNvPr id="4" name="Slide Number Placeholder 3"/>
          <p:cNvSpPr>
            <a:spLocks noGrp="1"/>
          </p:cNvSpPr>
          <p:nvPr>
            <p:ph type="sldNum" sz="quarter" idx="5"/>
          </p:nvPr>
        </p:nvSpPr>
        <p:spPr/>
        <p:txBody>
          <a:bodyPr/>
          <a:lstStyle/>
          <a:p>
            <a:fld id="{AB907DD0-6A40-4F1B-B117-BAA43863EEEF}" type="slidenum">
              <a:rPr lang="en-US" smtClean="0"/>
              <a:t>10</a:t>
            </a:fld>
            <a:endParaRPr lang="en-US"/>
          </a:p>
        </p:txBody>
      </p:sp>
    </p:spTree>
    <p:extLst>
      <p:ext uri="{BB962C8B-B14F-4D97-AF65-F5344CB8AC3E}">
        <p14:creationId xmlns:p14="http://schemas.microsoft.com/office/powerpoint/2010/main" val="320811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slides cover an example of top most correlated TFIDF unigram and bigram regarding Answer</a:t>
            </a:r>
          </a:p>
          <a:p>
            <a:endParaRPr lang="en-US" dirty="0"/>
          </a:p>
        </p:txBody>
      </p:sp>
      <p:sp>
        <p:nvSpPr>
          <p:cNvPr id="4" name="Slide Number Placeholder 3"/>
          <p:cNvSpPr>
            <a:spLocks noGrp="1"/>
          </p:cNvSpPr>
          <p:nvPr>
            <p:ph type="sldNum" sz="quarter" idx="5"/>
          </p:nvPr>
        </p:nvSpPr>
        <p:spPr/>
        <p:txBody>
          <a:bodyPr/>
          <a:lstStyle/>
          <a:p>
            <a:fld id="{AB907DD0-6A40-4F1B-B117-BAA43863EEEF}" type="slidenum">
              <a:rPr lang="en-US" smtClean="0"/>
              <a:t>11</a:t>
            </a:fld>
            <a:endParaRPr lang="en-US"/>
          </a:p>
        </p:txBody>
      </p:sp>
    </p:spTree>
    <p:extLst>
      <p:ext uri="{BB962C8B-B14F-4D97-AF65-F5344CB8AC3E}">
        <p14:creationId xmlns:p14="http://schemas.microsoft.com/office/powerpoint/2010/main" val="366524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5F16-DB8F-4986-905B-247400BBBD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1B3B88-1B85-48DA-8307-DF79E3DE96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D0C42B-6AEF-48CF-860A-9EA63DBD875A}"/>
              </a:ext>
            </a:extLst>
          </p:cNvPr>
          <p:cNvSpPr>
            <a:spLocks noGrp="1"/>
          </p:cNvSpPr>
          <p:nvPr>
            <p:ph type="dt" sz="half" idx="10"/>
          </p:nvPr>
        </p:nvSpPr>
        <p:spPr/>
        <p:txBody>
          <a:bodyPr/>
          <a:lstStyle/>
          <a:p>
            <a:fld id="{67328E12-23B5-47C1-852C-EB86AF047776}" type="datetimeFigureOut">
              <a:rPr lang="en-US" smtClean="0"/>
              <a:t>4/21/2020</a:t>
            </a:fld>
            <a:endParaRPr lang="en-US"/>
          </a:p>
        </p:txBody>
      </p:sp>
      <p:sp>
        <p:nvSpPr>
          <p:cNvPr id="5" name="Footer Placeholder 4">
            <a:extLst>
              <a:ext uri="{FF2B5EF4-FFF2-40B4-BE49-F238E27FC236}">
                <a16:creationId xmlns:a16="http://schemas.microsoft.com/office/drawing/2014/main" id="{E0D174CC-90BE-49FA-B0EF-568962C96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48E4D-C233-496B-91B4-9080AA4E26F6}"/>
              </a:ext>
            </a:extLst>
          </p:cNvPr>
          <p:cNvSpPr>
            <a:spLocks noGrp="1"/>
          </p:cNvSpPr>
          <p:nvPr>
            <p:ph type="sldNum" sz="quarter" idx="12"/>
          </p:nvPr>
        </p:nvSpPr>
        <p:spPr/>
        <p:txBody>
          <a:bodyPr/>
          <a:lstStyle/>
          <a:p>
            <a:fld id="{F6045BD9-A0A0-4AAD-B2DD-E8537B386177}" type="slidenum">
              <a:rPr lang="en-US" smtClean="0"/>
              <a:t>‹#›</a:t>
            </a:fld>
            <a:endParaRPr lang="en-US"/>
          </a:p>
        </p:txBody>
      </p:sp>
    </p:spTree>
    <p:extLst>
      <p:ext uri="{BB962C8B-B14F-4D97-AF65-F5344CB8AC3E}">
        <p14:creationId xmlns:p14="http://schemas.microsoft.com/office/powerpoint/2010/main" val="2637088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D7B8-BCAE-473E-AD8A-6AD00F99D3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B9E4CB-E99E-40AC-AF46-252F40E0C2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128E2D-BF27-4020-BD81-7E360ECCCE1F}"/>
              </a:ext>
            </a:extLst>
          </p:cNvPr>
          <p:cNvSpPr>
            <a:spLocks noGrp="1"/>
          </p:cNvSpPr>
          <p:nvPr>
            <p:ph type="dt" sz="half" idx="10"/>
          </p:nvPr>
        </p:nvSpPr>
        <p:spPr/>
        <p:txBody>
          <a:bodyPr/>
          <a:lstStyle/>
          <a:p>
            <a:fld id="{67328E12-23B5-47C1-852C-EB86AF047776}" type="datetimeFigureOut">
              <a:rPr lang="en-US" smtClean="0"/>
              <a:t>4/21/2020</a:t>
            </a:fld>
            <a:endParaRPr lang="en-US"/>
          </a:p>
        </p:txBody>
      </p:sp>
      <p:sp>
        <p:nvSpPr>
          <p:cNvPr id="5" name="Footer Placeholder 4">
            <a:extLst>
              <a:ext uri="{FF2B5EF4-FFF2-40B4-BE49-F238E27FC236}">
                <a16:creationId xmlns:a16="http://schemas.microsoft.com/office/drawing/2014/main" id="{28AE0789-F5A8-48EB-9B6E-EA7DD1CEC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582FD9-8530-4EB1-AA1B-5CA7B968FE72}"/>
              </a:ext>
            </a:extLst>
          </p:cNvPr>
          <p:cNvSpPr>
            <a:spLocks noGrp="1"/>
          </p:cNvSpPr>
          <p:nvPr>
            <p:ph type="sldNum" sz="quarter" idx="12"/>
          </p:nvPr>
        </p:nvSpPr>
        <p:spPr/>
        <p:txBody>
          <a:bodyPr/>
          <a:lstStyle/>
          <a:p>
            <a:fld id="{F6045BD9-A0A0-4AAD-B2DD-E8537B386177}" type="slidenum">
              <a:rPr lang="en-US" smtClean="0"/>
              <a:t>‹#›</a:t>
            </a:fld>
            <a:endParaRPr lang="en-US"/>
          </a:p>
        </p:txBody>
      </p:sp>
    </p:spTree>
    <p:extLst>
      <p:ext uri="{BB962C8B-B14F-4D97-AF65-F5344CB8AC3E}">
        <p14:creationId xmlns:p14="http://schemas.microsoft.com/office/powerpoint/2010/main" val="2265808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7DF6C1-B102-4C4C-A0BB-FEA0C50002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0A08D-FFFA-4BB7-84C9-9CFAF8B4ED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619E13-41A9-4F37-BADD-6C927A89C473}"/>
              </a:ext>
            </a:extLst>
          </p:cNvPr>
          <p:cNvSpPr>
            <a:spLocks noGrp="1"/>
          </p:cNvSpPr>
          <p:nvPr>
            <p:ph type="dt" sz="half" idx="10"/>
          </p:nvPr>
        </p:nvSpPr>
        <p:spPr/>
        <p:txBody>
          <a:bodyPr/>
          <a:lstStyle/>
          <a:p>
            <a:fld id="{67328E12-23B5-47C1-852C-EB86AF047776}" type="datetimeFigureOut">
              <a:rPr lang="en-US" smtClean="0"/>
              <a:t>4/21/2020</a:t>
            </a:fld>
            <a:endParaRPr lang="en-US"/>
          </a:p>
        </p:txBody>
      </p:sp>
      <p:sp>
        <p:nvSpPr>
          <p:cNvPr id="5" name="Footer Placeholder 4">
            <a:extLst>
              <a:ext uri="{FF2B5EF4-FFF2-40B4-BE49-F238E27FC236}">
                <a16:creationId xmlns:a16="http://schemas.microsoft.com/office/drawing/2014/main" id="{D326884B-CCFA-4B75-81AD-658146C80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FF535-57A5-406F-8C68-EBE56351BC34}"/>
              </a:ext>
            </a:extLst>
          </p:cNvPr>
          <p:cNvSpPr>
            <a:spLocks noGrp="1"/>
          </p:cNvSpPr>
          <p:nvPr>
            <p:ph type="sldNum" sz="quarter" idx="12"/>
          </p:nvPr>
        </p:nvSpPr>
        <p:spPr/>
        <p:txBody>
          <a:bodyPr/>
          <a:lstStyle/>
          <a:p>
            <a:fld id="{F6045BD9-A0A0-4AAD-B2DD-E8537B386177}" type="slidenum">
              <a:rPr lang="en-US" smtClean="0"/>
              <a:t>‹#›</a:t>
            </a:fld>
            <a:endParaRPr lang="en-US"/>
          </a:p>
        </p:txBody>
      </p:sp>
    </p:spTree>
    <p:extLst>
      <p:ext uri="{BB962C8B-B14F-4D97-AF65-F5344CB8AC3E}">
        <p14:creationId xmlns:p14="http://schemas.microsoft.com/office/powerpoint/2010/main" val="2122856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0A940-429C-4604-BE8C-C8DF9633F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72ECB-F3D5-4EA3-97A2-1E5A6D5277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23027-0711-4887-82A7-1C32BAC8AFFD}"/>
              </a:ext>
            </a:extLst>
          </p:cNvPr>
          <p:cNvSpPr>
            <a:spLocks noGrp="1"/>
          </p:cNvSpPr>
          <p:nvPr>
            <p:ph type="dt" sz="half" idx="10"/>
          </p:nvPr>
        </p:nvSpPr>
        <p:spPr/>
        <p:txBody>
          <a:bodyPr/>
          <a:lstStyle/>
          <a:p>
            <a:fld id="{67328E12-23B5-47C1-852C-EB86AF047776}" type="datetimeFigureOut">
              <a:rPr lang="en-US" smtClean="0"/>
              <a:t>4/21/2020</a:t>
            </a:fld>
            <a:endParaRPr lang="en-US"/>
          </a:p>
        </p:txBody>
      </p:sp>
      <p:sp>
        <p:nvSpPr>
          <p:cNvPr id="5" name="Footer Placeholder 4">
            <a:extLst>
              <a:ext uri="{FF2B5EF4-FFF2-40B4-BE49-F238E27FC236}">
                <a16:creationId xmlns:a16="http://schemas.microsoft.com/office/drawing/2014/main" id="{408D0C2C-8324-42B5-A1D4-89DCB3A23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5CB629-22F6-4627-9AB4-5F19C3519A35}"/>
              </a:ext>
            </a:extLst>
          </p:cNvPr>
          <p:cNvSpPr>
            <a:spLocks noGrp="1"/>
          </p:cNvSpPr>
          <p:nvPr>
            <p:ph type="sldNum" sz="quarter" idx="12"/>
          </p:nvPr>
        </p:nvSpPr>
        <p:spPr/>
        <p:txBody>
          <a:bodyPr/>
          <a:lstStyle/>
          <a:p>
            <a:fld id="{F6045BD9-A0A0-4AAD-B2DD-E8537B386177}" type="slidenum">
              <a:rPr lang="en-US" smtClean="0"/>
              <a:t>‹#›</a:t>
            </a:fld>
            <a:endParaRPr lang="en-US"/>
          </a:p>
        </p:txBody>
      </p:sp>
    </p:spTree>
    <p:extLst>
      <p:ext uri="{BB962C8B-B14F-4D97-AF65-F5344CB8AC3E}">
        <p14:creationId xmlns:p14="http://schemas.microsoft.com/office/powerpoint/2010/main" val="765816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EC49-A96B-47AB-922D-9E32FDB6EE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3F8ABC-C8CC-4B8C-840E-8B9F09456B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3D7ED9-5ECC-41A0-BEEC-DE9FA643ACE5}"/>
              </a:ext>
            </a:extLst>
          </p:cNvPr>
          <p:cNvSpPr>
            <a:spLocks noGrp="1"/>
          </p:cNvSpPr>
          <p:nvPr>
            <p:ph type="dt" sz="half" idx="10"/>
          </p:nvPr>
        </p:nvSpPr>
        <p:spPr/>
        <p:txBody>
          <a:bodyPr/>
          <a:lstStyle/>
          <a:p>
            <a:fld id="{67328E12-23B5-47C1-852C-EB86AF047776}" type="datetimeFigureOut">
              <a:rPr lang="en-US" smtClean="0"/>
              <a:t>4/21/2020</a:t>
            </a:fld>
            <a:endParaRPr lang="en-US"/>
          </a:p>
        </p:txBody>
      </p:sp>
      <p:sp>
        <p:nvSpPr>
          <p:cNvPr id="5" name="Footer Placeholder 4">
            <a:extLst>
              <a:ext uri="{FF2B5EF4-FFF2-40B4-BE49-F238E27FC236}">
                <a16:creationId xmlns:a16="http://schemas.microsoft.com/office/drawing/2014/main" id="{CE4CEF0D-49B9-447E-8CDB-BED67C6CD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A1DD8-3283-45ED-A59F-C109B82A67B6}"/>
              </a:ext>
            </a:extLst>
          </p:cNvPr>
          <p:cNvSpPr>
            <a:spLocks noGrp="1"/>
          </p:cNvSpPr>
          <p:nvPr>
            <p:ph type="sldNum" sz="quarter" idx="12"/>
          </p:nvPr>
        </p:nvSpPr>
        <p:spPr/>
        <p:txBody>
          <a:bodyPr/>
          <a:lstStyle/>
          <a:p>
            <a:fld id="{F6045BD9-A0A0-4AAD-B2DD-E8537B386177}" type="slidenum">
              <a:rPr lang="en-US" smtClean="0"/>
              <a:t>‹#›</a:t>
            </a:fld>
            <a:endParaRPr lang="en-US"/>
          </a:p>
        </p:txBody>
      </p:sp>
    </p:spTree>
    <p:extLst>
      <p:ext uri="{BB962C8B-B14F-4D97-AF65-F5344CB8AC3E}">
        <p14:creationId xmlns:p14="http://schemas.microsoft.com/office/powerpoint/2010/main" val="1631034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B2D1-585F-4E41-8D5E-9A794EF1D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E5A6CA-3961-4C59-A226-E828D30BB3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E60BFE-2C23-4F53-A0B4-7E6FC4C067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523E97-A3A5-4B0F-B538-57001BF5197A}"/>
              </a:ext>
            </a:extLst>
          </p:cNvPr>
          <p:cNvSpPr>
            <a:spLocks noGrp="1"/>
          </p:cNvSpPr>
          <p:nvPr>
            <p:ph type="dt" sz="half" idx="10"/>
          </p:nvPr>
        </p:nvSpPr>
        <p:spPr/>
        <p:txBody>
          <a:bodyPr/>
          <a:lstStyle/>
          <a:p>
            <a:fld id="{67328E12-23B5-47C1-852C-EB86AF047776}" type="datetimeFigureOut">
              <a:rPr lang="en-US" smtClean="0"/>
              <a:t>4/21/2020</a:t>
            </a:fld>
            <a:endParaRPr lang="en-US"/>
          </a:p>
        </p:txBody>
      </p:sp>
      <p:sp>
        <p:nvSpPr>
          <p:cNvPr id="6" name="Footer Placeholder 5">
            <a:extLst>
              <a:ext uri="{FF2B5EF4-FFF2-40B4-BE49-F238E27FC236}">
                <a16:creationId xmlns:a16="http://schemas.microsoft.com/office/drawing/2014/main" id="{08D7AB14-D773-4CC7-863E-BAD796230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142044-C742-4F32-93C9-0195E90DAF7B}"/>
              </a:ext>
            </a:extLst>
          </p:cNvPr>
          <p:cNvSpPr>
            <a:spLocks noGrp="1"/>
          </p:cNvSpPr>
          <p:nvPr>
            <p:ph type="sldNum" sz="quarter" idx="12"/>
          </p:nvPr>
        </p:nvSpPr>
        <p:spPr/>
        <p:txBody>
          <a:bodyPr/>
          <a:lstStyle/>
          <a:p>
            <a:fld id="{F6045BD9-A0A0-4AAD-B2DD-E8537B386177}" type="slidenum">
              <a:rPr lang="en-US" smtClean="0"/>
              <a:t>‹#›</a:t>
            </a:fld>
            <a:endParaRPr lang="en-US"/>
          </a:p>
        </p:txBody>
      </p:sp>
    </p:spTree>
    <p:extLst>
      <p:ext uri="{BB962C8B-B14F-4D97-AF65-F5344CB8AC3E}">
        <p14:creationId xmlns:p14="http://schemas.microsoft.com/office/powerpoint/2010/main" val="2362106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FC8F3-30B6-4197-A44B-950E05C1B3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2C8CBA-AFCD-4899-BB03-89790AC781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DEAB10-8AA0-48D4-9C99-41F3D44F04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ED8FC6-10DB-49E2-A77D-2A9AE5E9A6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B30D43-7C0C-4FF9-A8C3-EA09F228E5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4DE372-8DD0-4B95-8B06-3364B2E63B6A}"/>
              </a:ext>
            </a:extLst>
          </p:cNvPr>
          <p:cNvSpPr>
            <a:spLocks noGrp="1"/>
          </p:cNvSpPr>
          <p:nvPr>
            <p:ph type="dt" sz="half" idx="10"/>
          </p:nvPr>
        </p:nvSpPr>
        <p:spPr/>
        <p:txBody>
          <a:bodyPr/>
          <a:lstStyle/>
          <a:p>
            <a:fld id="{67328E12-23B5-47C1-852C-EB86AF047776}" type="datetimeFigureOut">
              <a:rPr lang="en-US" smtClean="0"/>
              <a:t>4/21/2020</a:t>
            </a:fld>
            <a:endParaRPr lang="en-US"/>
          </a:p>
        </p:txBody>
      </p:sp>
      <p:sp>
        <p:nvSpPr>
          <p:cNvPr id="8" name="Footer Placeholder 7">
            <a:extLst>
              <a:ext uri="{FF2B5EF4-FFF2-40B4-BE49-F238E27FC236}">
                <a16:creationId xmlns:a16="http://schemas.microsoft.com/office/drawing/2014/main" id="{75FC6D60-088C-47FF-8D55-33D20F6102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7AF550-3F2E-414D-8CED-E2979EC92794}"/>
              </a:ext>
            </a:extLst>
          </p:cNvPr>
          <p:cNvSpPr>
            <a:spLocks noGrp="1"/>
          </p:cNvSpPr>
          <p:nvPr>
            <p:ph type="sldNum" sz="quarter" idx="12"/>
          </p:nvPr>
        </p:nvSpPr>
        <p:spPr/>
        <p:txBody>
          <a:bodyPr/>
          <a:lstStyle/>
          <a:p>
            <a:fld id="{F6045BD9-A0A0-4AAD-B2DD-E8537B386177}" type="slidenum">
              <a:rPr lang="en-US" smtClean="0"/>
              <a:t>‹#›</a:t>
            </a:fld>
            <a:endParaRPr lang="en-US"/>
          </a:p>
        </p:txBody>
      </p:sp>
    </p:spTree>
    <p:extLst>
      <p:ext uri="{BB962C8B-B14F-4D97-AF65-F5344CB8AC3E}">
        <p14:creationId xmlns:p14="http://schemas.microsoft.com/office/powerpoint/2010/main" val="2004781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FE20-2470-47FC-AD26-5088CFE1D9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88A0B8-BD72-42C7-9B5C-91F9053DFC32}"/>
              </a:ext>
            </a:extLst>
          </p:cNvPr>
          <p:cNvSpPr>
            <a:spLocks noGrp="1"/>
          </p:cNvSpPr>
          <p:nvPr>
            <p:ph type="dt" sz="half" idx="10"/>
          </p:nvPr>
        </p:nvSpPr>
        <p:spPr/>
        <p:txBody>
          <a:bodyPr/>
          <a:lstStyle/>
          <a:p>
            <a:fld id="{67328E12-23B5-47C1-852C-EB86AF047776}" type="datetimeFigureOut">
              <a:rPr lang="en-US" smtClean="0"/>
              <a:t>4/21/2020</a:t>
            </a:fld>
            <a:endParaRPr lang="en-US"/>
          </a:p>
        </p:txBody>
      </p:sp>
      <p:sp>
        <p:nvSpPr>
          <p:cNvPr id="4" name="Footer Placeholder 3">
            <a:extLst>
              <a:ext uri="{FF2B5EF4-FFF2-40B4-BE49-F238E27FC236}">
                <a16:creationId xmlns:a16="http://schemas.microsoft.com/office/drawing/2014/main" id="{54839468-86B2-494A-8C31-A08E0ED200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E05757-6C19-4CCF-95F3-1E541A96EF1A}"/>
              </a:ext>
            </a:extLst>
          </p:cNvPr>
          <p:cNvSpPr>
            <a:spLocks noGrp="1"/>
          </p:cNvSpPr>
          <p:nvPr>
            <p:ph type="sldNum" sz="quarter" idx="12"/>
          </p:nvPr>
        </p:nvSpPr>
        <p:spPr/>
        <p:txBody>
          <a:bodyPr/>
          <a:lstStyle/>
          <a:p>
            <a:fld id="{F6045BD9-A0A0-4AAD-B2DD-E8537B386177}" type="slidenum">
              <a:rPr lang="en-US" smtClean="0"/>
              <a:t>‹#›</a:t>
            </a:fld>
            <a:endParaRPr lang="en-US"/>
          </a:p>
        </p:txBody>
      </p:sp>
    </p:spTree>
    <p:extLst>
      <p:ext uri="{BB962C8B-B14F-4D97-AF65-F5344CB8AC3E}">
        <p14:creationId xmlns:p14="http://schemas.microsoft.com/office/powerpoint/2010/main" val="3067896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F36DEC-6318-409A-820A-162EB0B6BDA5}"/>
              </a:ext>
            </a:extLst>
          </p:cNvPr>
          <p:cNvSpPr>
            <a:spLocks noGrp="1"/>
          </p:cNvSpPr>
          <p:nvPr>
            <p:ph type="dt" sz="half" idx="10"/>
          </p:nvPr>
        </p:nvSpPr>
        <p:spPr/>
        <p:txBody>
          <a:bodyPr/>
          <a:lstStyle/>
          <a:p>
            <a:fld id="{67328E12-23B5-47C1-852C-EB86AF047776}" type="datetimeFigureOut">
              <a:rPr lang="en-US" smtClean="0"/>
              <a:t>4/21/2020</a:t>
            </a:fld>
            <a:endParaRPr lang="en-US"/>
          </a:p>
        </p:txBody>
      </p:sp>
      <p:sp>
        <p:nvSpPr>
          <p:cNvPr id="3" name="Footer Placeholder 2">
            <a:extLst>
              <a:ext uri="{FF2B5EF4-FFF2-40B4-BE49-F238E27FC236}">
                <a16:creationId xmlns:a16="http://schemas.microsoft.com/office/drawing/2014/main" id="{983527C0-6A19-48B8-804B-F5154DC1AD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C75954-B254-4240-8B84-F150997BEB43}"/>
              </a:ext>
            </a:extLst>
          </p:cNvPr>
          <p:cNvSpPr>
            <a:spLocks noGrp="1"/>
          </p:cNvSpPr>
          <p:nvPr>
            <p:ph type="sldNum" sz="quarter" idx="12"/>
          </p:nvPr>
        </p:nvSpPr>
        <p:spPr/>
        <p:txBody>
          <a:bodyPr/>
          <a:lstStyle/>
          <a:p>
            <a:fld id="{F6045BD9-A0A0-4AAD-B2DD-E8537B386177}" type="slidenum">
              <a:rPr lang="en-US" smtClean="0"/>
              <a:t>‹#›</a:t>
            </a:fld>
            <a:endParaRPr lang="en-US"/>
          </a:p>
        </p:txBody>
      </p:sp>
    </p:spTree>
    <p:extLst>
      <p:ext uri="{BB962C8B-B14F-4D97-AF65-F5344CB8AC3E}">
        <p14:creationId xmlns:p14="http://schemas.microsoft.com/office/powerpoint/2010/main" val="1201022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E3291-25C2-4912-98F0-3A551DF887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7CDEF3-1BA1-4044-8E34-F6E65D6B75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A7C832-F781-4191-AE19-781BA78F7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36264-B36C-403D-BB98-FC6BBC7321B8}"/>
              </a:ext>
            </a:extLst>
          </p:cNvPr>
          <p:cNvSpPr>
            <a:spLocks noGrp="1"/>
          </p:cNvSpPr>
          <p:nvPr>
            <p:ph type="dt" sz="half" idx="10"/>
          </p:nvPr>
        </p:nvSpPr>
        <p:spPr/>
        <p:txBody>
          <a:bodyPr/>
          <a:lstStyle/>
          <a:p>
            <a:fld id="{67328E12-23B5-47C1-852C-EB86AF047776}" type="datetimeFigureOut">
              <a:rPr lang="en-US" smtClean="0"/>
              <a:t>4/21/2020</a:t>
            </a:fld>
            <a:endParaRPr lang="en-US"/>
          </a:p>
        </p:txBody>
      </p:sp>
      <p:sp>
        <p:nvSpPr>
          <p:cNvPr id="6" name="Footer Placeholder 5">
            <a:extLst>
              <a:ext uri="{FF2B5EF4-FFF2-40B4-BE49-F238E27FC236}">
                <a16:creationId xmlns:a16="http://schemas.microsoft.com/office/drawing/2014/main" id="{DC595A51-112E-487F-99D1-3496DCC953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A134AB-A774-4AEC-A794-B8D522EA76C5}"/>
              </a:ext>
            </a:extLst>
          </p:cNvPr>
          <p:cNvSpPr>
            <a:spLocks noGrp="1"/>
          </p:cNvSpPr>
          <p:nvPr>
            <p:ph type="sldNum" sz="quarter" idx="12"/>
          </p:nvPr>
        </p:nvSpPr>
        <p:spPr/>
        <p:txBody>
          <a:bodyPr/>
          <a:lstStyle/>
          <a:p>
            <a:fld id="{F6045BD9-A0A0-4AAD-B2DD-E8537B386177}" type="slidenum">
              <a:rPr lang="en-US" smtClean="0"/>
              <a:t>‹#›</a:t>
            </a:fld>
            <a:endParaRPr lang="en-US"/>
          </a:p>
        </p:txBody>
      </p:sp>
    </p:spTree>
    <p:extLst>
      <p:ext uri="{BB962C8B-B14F-4D97-AF65-F5344CB8AC3E}">
        <p14:creationId xmlns:p14="http://schemas.microsoft.com/office/powerpoint/2010/main" val="659657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74F30-602D-4F6D-A003-DC0C377F9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9D1D33-6D5A-49BE-95E6-E0A73D0CC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7161E7-EFDA-44E1-918A-1A9220140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D9EBD-39C1-4712-9A71-327012259C70}"/>
              </a:ext>
            </a:extLst>
          </p:cNvPr>
          <p:cNvSpPr>
            <a:spLocks noGrp="1"/>
          </p:cNvSpPr>
          <p:nvPr>
            <p:ph type="dt" sz="half" idx="10"/>
          </p:nvPr>
        </p:nvSpPr>
        <p:spPr/>
        <p:txBody>
          <a:bodyPr/>
          <a:lstStyle/>
          <a:p>
            <a:fld id="{67328E12-23B5-47C1-852C-EB86AF047776}" type="datetimeFigureOut">
              <a:rPr lang="en-US" smtClean="0"/>
              <a:t>4/21/2020</a:t>
            </a:fld>
            <a:endParaRPr lang="en-US"/>
          </a:p>
        </p:txBody>
      </p:sp>
      <p:sp>
        <p:nvSpPr>
          <p:cNvPr id="6" name="Footer Placeholder 5">
            <a:extLst>
              <a:ext uri="{FF2B5EF4-FFF2-40B4-BE49-F238E27FC236}">
                <a16:creationId xmlns:a16="http://schemas.microsoft.com/office/drawing/2014/main" id="{446F24FB-223F-4408-8712-12090AA08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9BCF1-0A61-45D2-BEA8-AC1F9C07ED19}"/>
              </a:ext>
            </a:extLst>
          </p:cNvPr>
          <p:cNvSpPr>
            <a:spLocks noGrp="1"/>
          </p:cNvSpPr>
          <p:nvPr>
            <p:ph type="sldNum" sz="quarter" idx="12"/>
          </p:nvPr>
        </p:nvSpPr>
        <p:spPr/>
        <p:txBody>
          <a:bodyPr/>
          <a:lstStyle/>
          <a:p>
            <a:fld id="{F6045BD9-A0A0-4AAD-B2DD-E8537B386177}" type="slidenum">
              <a:rPr lang="en-US" smtClean="0"/>
              <a:t>‹#›</a:t>
            </a:fld>
            <a:endParaRPr lang="en-US"/>
          </a:p>
        </p:txBody>
      </p:sp>
    </p:spTree>
    <p:extLst>
      <p:ext uri="{BB962C8B-B14F-4D97-AF65-F5344CB8AC3E}">
        <p14:creationId xmlns:p14="http://schemas.microsoft.com/office/powerpoint/2010/main" val="484797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62E551-DCD8-4D5F-9E9A-1CDA7BDDA2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9F8014-ED8E-410E-8D15-4007A03004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F3FB8-3EDF-48A3-B0F9-D263BC9B0F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328E12-23B5-47C1-852C-EB86AF047776}" type="datetimeFigureOut">
              <a:rPr lang="en-US" smtClean="0"/>
              <a:t>4/21/2020</a:t>
            </a:fld>
            <a:endParaRPr lang="en-US"/>
          </a:p>
        </p:txBody>
      </p:sp>
      <p:sp>
        <p:nvSpPr>
          <p:cNvPr id="5" name="Footer Placeholder 4">
            <a:extLst>
              <a:ext uri="{FF2B5EF4-FFF2-40B4-BE49-F238E27FC236}">
                <a16:creationId xmlns:a16="http://schemas.microsoft.com/office/drawing/2014/main" id="{ACCDAAEF-9A04-4F1C-9677-4AC25D7DBA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A9970B-D12A-4AF9-900E-DB84ABCF7F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45BD9-A0A0-4AAD-B2DD-E8537B386177}" type="slidenum">
              <a:rPr lang="en-US" smtClean="0"/>
              <a:t>‹#›</a:t>
            </a:fld>
            <a:endParaRPr lang="en-US"/>
          </a:p>
        </p:txBody>
      </p:sp>
    </p:spTree>
    <p:extLst>
      <p:ext uri="{BB962C8B-B14F-4D97-AF65-F5344CB8AC3E}">
        <p14:creationId xmlns:p14="http://schemas.microsoft.com/office/powerpoint/2010/main" val="1584296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3.xml"/><Relationship Id="rId16" Type="http://schemas.openxmlformats.org/officeDocument/2006/relationships/diagramColors" Target="../diagrams/colors5.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A06FA-293C-409F-AC94-6037D9BDC0BA}"/>
              </a:ext>
            </a:extLst>
          </p:cNvPr>
          <p:cNvSpPr>
            <a:spLocks noGrp="1"/>
          </p:cNvSpPr>
          <p:nvPr>
            <p:ph type="ctrTitle"/>
          </p:nvPr>
        </p:nvSpPr>
        <p:spPr>
          <a:xfrm>
            <a:off x="6509452" y="787400"/>
            <a:ext cx="5096761" cy="3373120"/>
          </a:xfrm>
          <a:effectLst>
            <a:softEdge rad="12700"/>
          </a:effectLst>
        </p:spPr>
        <p:txBody>
          <a:bodyPr vert="horz" lIns="91440" tIns="45720" rIns="91440" bIns="45720" rtlCol="0" anchor="ctr">
            <a:normAutofit/>
          </a:bodyPr>
          <a:lstStyle/>
          <a:p>
            <a:pPr algn="l"/>
            <a:r>
              <a:rPr lang="en-US">
                <a:ln w="0"/>
                <a:effectLst>
                  <a:outerShdw blurRad="38100" dist="25400" dir="5400000" algn="ctr" rotWithShape="0">
                    <a:srgbClr val="6E747A">
                      <a:alpha val="43000"/>
                    </a:srgbClr>
                  </a:outerShdw>
                </a:effectLst>
              </a:rPr>
              <a:t>Google Quest Q&amp;A Classification</a:t>
            </a:r>
            <a:endParaRPr lang="en-US" dirty="0">
              <a:ln w="0"/>
              <a:effectLst>
                <a:outerShdw blurRad="38100" dist="25400" dir="5400000" algn="ctr" rotWithShape="0">
                  <a:srgbClr val="6E747A">
                    <a:alpha val="43000"/>
                  </a:srgbClr>
                </a:outerShdw>
              </a:effectLst>
            </a:endParaRPr>
          </a:p>
        </p:txBody>
      </p:sp>
      <p:sp>
        <p:nvSpPr>
          <p:cNvPr id="3" name="Subtitle 2">
            <a:extLst>
              <a:ext uri="{FF2B5EF4-FFF2-40B4-BE49-F238E27FC236}">
                <a16:creationId xmlns:a16="http://schemas.microsoft.com/office/drawing/2014/main" id="{B09493D4-0670-4317-A5C6-C6247C26AABF}"/>
              </a:ext>
            </a:extLst>
          </p:cNvPr>
          <p:cNvSpPr>
            <a:spLocks noGrp="1"/>
          </p:cNvSpPr>
          <p:nvPr>
            <p:ph type="subTitle" idx="1"/>
          </p:nvPr>
        </p:nvSpPr>
        <p:spPr>
          <a:xfrm>
            <a:off x="6675121" y="3967481"/>
            <a:ext cx="4409439" cy="2057930"/>
          </a:xfrm>
        </p:spPr>
        <p:txBody>
          <a:bodyPr vert="horz" lIns="91440" tIns="45720" rIns="91440" bIns="45720" rtlCol="0">
            <a:normAutofit/>
          </a:bodyPr>
          <a:lstStyle/>
          <a:p>
            <a:pPr algn="l"/>
            <a:r>
              <a:rPr lang="en-US" sz="1700" b="1" dirty="0"/>
              <a:t>GROUP 2  </a:t>
            </a:r>
          </a:p>
          <a:p>
            <a:pPr indent="-228600" algn="l">
              <a:buFont typeface="Arial" panose="020B0604020202020204" pitchFamily="34" charset="0"/>
              <a:buChar char="•"/>
            </a:pPr>
            <a:r>
              <a:rPr lang="en-US" sz="1400" dirty="0"/>
              <a:t>Tram Ngoc Le (Jennie)</a:t>
            </a:r>
          </a:p>
          <a:p>
            <a:pPr indent="-228600" algn="l">
              <a:buFont typeface="Arial" panose="020B0604020202020204" pitchFamily="34" charset="0"/>
              <a:buChar char="•"/>
            </a:pPr>
            <a:r>
              <a:rPr lang="en-US" sz="1400" dirty="0" err="1"/>
              <a:t>Bingyue</a:t>
            </a:r>
            <a:r>
              <a:rPr lang="en-US" sz="1400" dirty="0"/>
              <a:t> Zeng (Anna)</a:t>
            </a:r>
          </a:p>
          <a:p>
            <a:pPr indent="-228600" algn="l">
              <a:buFont typeface="Arial" panose="020B0604020202020204" pitchFamily="34" charset="0"/>
              <a:buChar char="•"/>
            </a:pPr>
            <a:r>
              <a:rPr lang="en-US" sz="1400" dirty="0" err="1"/>
              <a:t>Xuejun</a:t>
            </a:r>
            <a:r>
              <a:rPr lang="en-US" sz="1400" dirty="0"/>
              <a:t> Shen (Shirley)</a:t>
            </a:r>
          </a:p>
          <a:p>
            <a:pPr indent="-228600" algn="l">
              <a:buFont typeface="Arial" panose="020B0604020202020204" pitchFamily="34" charset="0"/>
              <a:buChar char="•"/>
            </a:pPr>
            <a:r>
              <a:rPr lang="en-US" sz="1400" dirty="0" err="1"/>
              <a:t>Annuo</a:t>
            </a:r>
            <a:r>
              <a:rPr lang="en-US" sz="1400" dirty="0"/>
              <a:t> Qian (Alice)</a:t>
            </a:r>
          </a:p>
          <a:p>
            <a:pPr indent="-228600" algn="l">
              <a:buFont typeface="Arial" panose="020B0604020202020204" pitchFamily="34" charset="0"/>
              <a:buChar char="•"/>
            </a:pPr>
            <a:r>
              <a:rPr lang="en-US" sz="1400" dirty="0"/>
              <a:t>Yanqi Shi (Chris)</a:t>
            </a:r>
          </a:p>
        </p:txBody>
      </p:sp>
      <p:sp>
        <p:nvSpPr>
          <p:cNvPr id="66" name="Freeform: Shape 65">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9" name="Picture 8" descr="A picture containing drawing&#10;&#10;Description automatically generated">
            <a:extLst>
              <a:ext uri="{FF2B5EF4-FFF2-40B4-BE49-F238E27FC236}">
                <a16:creationId xmlns:a16="http://schemas.microsoft.com/office/drawing/2014/main" id="{602F9A4B-129B-4CCF-A57F-7477137D3BA1}"/>
              </a:ext>
            </a:extLst>
          </p:cNvPr>
          <p:cNvPicPr>
            <a:picLocks noChangeAspect="1"/>
          </p:cNvPicPr>
          <p:nvPr/>
        </p:nvPicPr>
        <p:blipFill rotWithShape="1">
          <a:blip r:embed="rId3">
            <a:extLst>
              <a:ext uri="{28A0092B-C50C-407E-A947-70E740481C1C}">
                <a14:useLocalDpi xmlns:a14="http://schemas.microsoft.com/office/drawing/2010/main" val="0"/>
              </a:ext>
            </a:extLst>
          </a:blip>
          <a:srcRect l="9453" r="9817" b="-2189"/>
          <a:stretch/>
        </p:blipFill>
        <p:spPr>
          <a:xfrm>
            <a:off x="138073" y="1095112"/>
            <a:ext cx="6371380" cy="4254268"/>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76" name="Freeform: Shape 75">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ectangle 10">
            <a:extLst>
              <a:ext uri="{FF2B5EF4-FFF2-40B4-BE49-F238E27FC236}">
                <a16:creationId xmlns:a16="http://schemas.microsoft.com/office/drawing/2014/main" id="{9B2D4E22-41E8-4ED6-BB24-471387BB3FE6}"/>
              </a:ext>
            </a:extLst>
          </p:cNvPr>
          <p:cNvSpPr/>
          <p:nvPr/>
        </p:nvSpPr>
        <p:spPr>
          <a:xfrm>
            <a:off x="6675120" y="3718560"/>
            <a:ext cx="4307840" cy="711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573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1D4CF7-74F2-4BC4-ADE5-D37BFB20C843}"/>
              </a:ext>
            </a:extLst>
          </p:cNvPr>
          <p:cNvSpPr>
            <a:spLocks noGrp="1"/>
          </p:cNvSpPr>
          <p:nvPr>
            <p:ph type="title"/>
          </p:nvPr>
        </p:nvSpPr>
        <p:spPr>
          <a:xfrm>
            <a:off x="838200" y="672747"/>
            <a:ext cx="10515600" cy="715556"/>
          </a:xfrm>
        </p:spPr>
        <p:txBody>
          <a:bodyPr>
            <a:normAutofit/>
          </a:bodyPr>
          <a:lstStyle/>
          <a:p>
            <a:pPr algn="ctr"/>
            <a:r>
              <a:rPr lang="en-US" sz="3200" dirty="0">
                <a:solidFill>
                  <a:schemeClr val="bg1"/>
                </a:solidFill>
              </a:rPr>
              <a:t>FEATURE ENGINEERING - TFIDF</a:t>
            </a:r>
          </a:p>
        </p:txBody>
      </p:sp>
      <p:graphicFrame>
        <p:nvGraphicFramePr>
          <p:cNvPr id="5" name="Content Placeholder 2">
            <a:extLst>
              <a:ext uri="{FF2B5EF4-FFF2-40B4-BE49-F238E27FC236}">
                <a16:creationId xmlns:a16="http://schemas.microsoft.com/office/drawing/2014/main" id="{A7728D66-371D-482B-BD7D-78E6818EE6FB}"/>
              </a:ext>
            </a:extLst>
          </p:cNvPr>
          <p:cNvGraphicFramePr>
            <a:graphicFrameLocks noGrp="1"/>
          </p:cNvGraphicFramePr>
          <p:nvPr>
            <p:ph idx="1"/>
            <p:extLst>
              <p:ext uri="{D42A27DB-BD31-4B8C-83A1-F6EECF244321}">
                <p14:modId xmlns:p14="http://schemas.microsoft.com/office/powerpoint/2010/main" val="1759430309"/>
              </p:ext>
            </p:extLst>
          </p:nvPr>
        </p:nvGraphicFramePr>
        <p:xfrm>
          <a:off x="152399" y="1668300"/>
          <a:ext cx="11949113" cy="2708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screenshot of a social media post&#10;&#10;Description automatically generated">
            <a:extLst>
              <a:ext uri="{FF2B5EF4-FFF2-40B4-BE49-F238E27FC236}">
                <a16:creationId xmlns:a16="http://schemas.microsoft.com/office/drawing/2014/main" id="{D6A4126F-0C8F-444F-A285-9A6D011B6B75}"/>
              </a:ext>
            </a:extLst>
          </p:cNvPr>
          <p:cNvPicPr>
            <a:picLocks noChangeAspect="1"/>
          </p:cNvPicPr>
          <p:nvPr/>
        </p:nvPicPr>
        <p:blipFill rotWithShape="1">
          <a:blip r:embed="rId8">
            <a:extLst>
              <a:ext uri="{28A0092B-C50C-407E-A947-70E740481C1C}">
                <a14:useLocalDpi xmlns:a14="http://schemas.microsoft.com/office/drawing/2010/main" val="0"/>
              </a:ext>
            </a:extLst>
          </a:blip>
          <a:srcRect l="4997" t="27956" r="7857" b="41361"/>
          <a:stretch/>
        </p:blipFill>
        <p:spPr>
          <a:xfrm>
            <a:off x="619125" y="4229100"/>
            <a:ext cx="11047540" cy="2256190"/>
          </a:xfrm>
          <a:prstGeom prst="rect">
            <a:avLst/>
          </a:prstGeom>
        </p:spPr>
      </p:pic>
    </p:spTree>
    <p:extLst>
      <p:ext uri="{BB962C8B-B14F-4D97-AF65-F5344CB8AC3E}">
        <p14:creationId xmlns:p14="http://schemas.microsoft.com/office/powerpoint/2010/main" val="4170988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2340A6CF-F94F-44BC-87A4-8B8C320BCAE5}"/>
              </a:ext>
            </a:extLst>
          </p:cNvPr>
          <p:cNvPicPr>
            <a:picLocks noChangeAspect="1"/>
          </p:cNvPicPr>
          <p:nvPr/>
        </p:nvPicPr>
        <p:blipFill rotWithShape="1">
          <a:blip r:embed="rId3">
            <a:extLst>
              <a:ext uri="{28A0092B-C50C-407E-A947-70E740481C1C}">
                <a14:useLocalDpi xmlns:a14="http://schemas.microsoft.com/office/drawing/2010/main" val="0"/>
              </a:ext>
            </a:extLst>
          </a:blip>
          <a:srcRect l="14024" t="12569" r="58204" b="5903"/>
          <a:stretch/>
        </p:blipFill>
        <p:spPr>
          <a:xfrm>
            <a:off x="204253" y="198693"/>
            <a:ext cx="3825601" cy="6316816"/>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3578263F-EFCF-403C-B6F9-61292937F559}"/>
              </a:ext>
            </a:extLst>
          </p:cNvPr>
          <p:cNvPicPr>
            <a:picLocks noChangeAspect="1"/>
          </p:cNvPicPr>
          <p:nvPr/>
        </p:nvPicPr>
        <p:blipFill rotWithShape="1">
          <a:blip r:embed="rId4">
            <a:extLst>
              <a:ext uri="{28A0092B-C50C-407E-A947-70E740481C1C}">
                <a14:useLocalDpi xmlns:a14="http://schemas.microsoft.com/office/drawing/2010/main" val="0"/>
              </a:ext>
            </a:extLst>
          </a:blip>
          <a:srcRect l="17538" t="16253" r="60080" b="10346"/>
          <a:stretch/>
        </p:blipFill>
        <p:spPr>
          <a:xfrm>
            <a:off x="4498409" y="198692"/>
            <a:ext cx="3424237" cy="6316817"/>
          </a:xfrm>
          <a:prstGeom prst="rect">
            <a:avLst/>
          </a:prstGeom>
        </p:spPr>
      </p:pic>
      <p:pic>
        <p:nvPicPr>
          <p:cNvPr id="21" name="Picture 20" descr="A screenshot of a social media post&#10;&#10;Description automatically generated">
            <a:extLst>
              <a:ext uri="{FF2B5EF4-FFF2-40B4-BE49-F238E27FC236}">
                <a16:creationId xmlns:a16="http://schemas.microsoft.com/office/drawing/2014/main" id="{568F7606-6FFA-48F7-B671-77BE34AACF68}"/>
              </a:ext>
            </a:extLst>
          </p:cNvPr>
          <p:cNvPicPr>
            <a:picLocks noChangeAspect="1"/>
          </p:cNvPicPr>
          <p:nvPr/>
        </p:nvPicPr>
        <p:blipFill rotWithShape="1">
          <a:blip r:embed="rId5">
            <a:extLst>
              <a:ext uri="{28A0092B-C50C-407E-A947-70E740481C1C}">
                <a14:useLocalDpi xmlns:a14="http://schemas.microsoft.com/office/drawing/2010/main" val="0"/>
              </a:ext>
            </a:extLst>
          </a:blip>
          <a:srcRect l="17871" t="50812" r="58821" b="10400"/>
          <a:stretch/>
        </p:blipFill>
        <p:spPr>
          <a:xfrm>
            <a:off x="8289206" y="198692"/>
            <a:ext cx="3464644" cy="3243261"/>
          </a:xfrm>
          <a:prstGeom prst="rect">
            <a:avLst/>
          </a:prstGeom>
        </p:spPr>
      </p:pic>
      <p:sp>
        <p:nvSpPr>
          <p:cNvPr id="22" name="Rectangle 21">
            <a:extLst>
              <a:ext uri="{FF2B5EF4-FFF2-40B4-BE49-F238E27FC236}">
                <a16:creationId xmlns:a16="http://schemas.microsoft.com/office/drawing/2014/main" id="{307AFAB8-122C-4872-92EB-1431965DD1C1}"/>
              </a:ext>
            </a:extLst>
          </p:cNvPr>
          <p:cNvSpPr/>
          <p:nvPr/>
        </p:nvSpPr>
        <p:spPr>
          <a:xfrm>
            <a:off x="447675" y="198692"/>
            <a:ext cx="2409825" cy="239458"/>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503397-1E75-46BC-A06B-735F7E51E367}"/>
              </a:ext>
            </a:extLst>
          </p:cNvPr>
          <p:cNvSpPr/>
          <p:nvPr/>
        </p:nvSpPr>
        <p:spPr>
          <a:xfrm>
            <a:off x="447675" y="3357100"/>
            <a:ext cx="2560547" cy="239458"/>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E51CCF6-4635-4A44-B97C-00660C61334F}"/>
              </a:ext>
            </a:extLst>
          </p:cNvPr>
          <p:cNvSpPr/>
          <p:nvPr/>
        </p:nvSpPr>
        <p:spPr>
          <a:xfrm>
            <a:off x="4589372" y="165558"/>
            <a:ext cx="2409825" cy="239458"/>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5CFF072-7695-446D-B7AF-46447AA56EA9}"/>
              </a:ext>
            </a:extLst>
          </p:cNvPr>
          <p:cNvSpPr/>
          <p:nvPr/>
        </p:nvSpPr>
        <p:spPr>
          <a:xfrm>
            <a:off x="4589372" y="3357100"/>
            <a:ext cx="2825842" cy="276688"/>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2FD4EA6-54EC-46A3-8CFA-CBF01BEAA5C6}"/>
              </a:ext>
            </a:extLst>
          </p:cNvPr>
          <p:cNvSpPr/>
          <p:nvPr/>
        </p:nvSpPr>
        <p:spPr>
          <a:xfrm>
            <a:off x="8289206" y="128328"/>
            <a:ext cx="2825842" cy="276688"/>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C6FAAC6-4F4F-4B06-94FB-7722DCF046C2}"/>
              </a:ext>
            </a:extLst>
          </p:cNvPr>
          <p:cNvSpPr/>
          <p:nvPr/>
        </p:nvSpPr>
        <p:spPr>
          <a:xfrm>
            <a:off x="4498409" y="5738327"/>
            <a:ext cx="1561824" cy="9541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FF87EC0-ECF9-4636-A97B-4DABC067B807}"/>
              </a:ext>
            </a:extLst>
          </p:cNvPr>
          <p:cNvSpPr/>
          <p:nvPr/>
        </p:nvSpPr>
        <p:spPr>
          <a:xfrm>
            <a:off x="7982339" y="578498"/>
            <a:ext cx="2150706" cy="12829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E85E7BC-7B57-49D4-A8FB-5AFE3143BFD4}"/>
              </a:ext>
            </a:extLst>
          </p:cNvPr>
          <p:cNvSpPr/>
          <p:nvPr/>
        </p:nvSpPr>
        <p:spPr>
          <a:xfrm>
            <a:off x="4498409" y="2136711"/>
            <a:ext cx="2500788" cy="541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9DC5857-B7A7-44E0-BF99-327FD5A6BA95}"/>
              </a:ext>
            </a:extLst>
          </p:cNvPr>
          <p:cNvSpPr/>
          <p:nvPr/>
        </p:nvSpPr>
        <p:spPr>
          <a:xfrm>
            <a:off x="503853" y="629816"/>
            <a:ext cx="1222310" cy="12969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1289B65-3AA4-4FC6-B48A-9B665DAF17AC}"/>
              </a:ext>
            </a:extLst>
          </p:cNvPr>
          <p:cNvSpPr/>
          <p:nvPr/>
        </p:nvSpPr>
        <p:spPr>
          <a:xfrm>
            <a:off x="503853" y="5267131"/>
            <a:ext cx="2015412" cy="5971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04B03B0-9D9E-4395-AB3D-A8BD414E56F5}"/>
              </a:ext>
            </a:extLst>
          </p:cNvPr>
          <p:cNvSpPr txBox="1"/>
          <p:nvPr/>
        </p:nvSpPr>
        <p:spPr>
          <a:xfrm>
            <a:off x="8391201" y="3876869"/>
            <a:ext cx="3464644" cy="240065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500" b="1" dirty="0"/>
              <a:t>Example </a:t>
            </a:r>
            <a:endParaRPr lang="en-US" sz="2500" dirty="0"/>
          </a:p>
          <a:p>
            <a:r>
              <a:rPr lang="en-US" sz="2500" b="1" dirty="0"/>
              <a:t>Top Words Most Correlated TFIDF Unigram/Bigram  of</a:t>
            </a:r>
          </a:p>
          <a:p>
            <a:r>
              <a:rPr lang="en-US" sz="2500" b="1" dirty="0"/>
              <a:t>Category Classification for Answer</a:t>
            </a:r>
          </a:p>
        </p:txBody>
      </p:sp>
    </p:spTree>
    <p:extLst>
      <p:ext uri="{BB962C8B-B14F-4D97-AF65-F5344CB8AC3E}">
        <p14:creationId xmlns:p14="http://schemas.microsoft.com/office/powerpoint/2010/main" val="1417667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D4CF7-74F2-4BC4-ADE5-D37BFB20C843}"/>
              </a:ext>
            </a:extLst>
          </p:cNvPr>
          <p:cNvSpPr>
            <a:spLocks noGrp="1"/>
          </p:cNvSpPr>
          <p:nvPr>
            <p:ph type="title"/>
          </p:nvPr>
        </p:nvSpPr>
        <p:spPr>
          <a:xfrm>
            <a:off x="556532" y="643467"/>
            <a:ext cx="11210925" cy="744836"/>
          </a:xfrm>
          <a:prstGeom prst="ellipse">
            <a:avLst/>
          </a:prstGeom>
        </p:spPr>
        <p:txBody>
          <a:bodyPr vert="horz" lIns="91440" tIns="45720" rIns="91440" bIns="45720" rtlCol="0">
            <a:noAutofit/>
          </a:bodyPr>
          <a:lstStyle/>
          <a:p>
            <a:pPr algn="ctr"/>
            <a:r>
              <a:rPr lang="en-US" sz="3200" dirty="0">
                <a:solidFill>
                  <a:schemeClr val="bg1"/>
                </a:solidFill>
              </a:rPr>
              <a:t>OVERSAMPLING </a:t>
            </a:r>
            <a:endParaRPr lang="en-US" sz="3200" kern="1200" dirty="0">
              <a:solidFill>
                <a:schemeClr val="bg1"/>
              </a:solidFill>
              <a:latin typeface="+mj-lt"/>
              <a:ea typeface="+mj-ea"/>
              <a:cs typeface="+mj-cs"/>
            </a:endParaRPr>
          </a:p>
        </p:txBody>
      </p:sp>
      <p:pic>
        <p:nvPicPr>
          <p:cNvPr id="5" name="Picture 4" descr="A screenshot of a social media post&#10;&#10;Description automatically generated">
            <a:extLst>
              <a:ext uri="{FF2B5EF4-FFF2-40B4-BE49-F238E27FC236}">
                <a16:creationId xmlns:a16="http://schemas.microsoft.com/office/drawing/2014/main" id="{CB18A2B9-CED0-458A-A5F0-48282EF4FC30}"/>
              </a:ext>
            </a:extLst>
          </p:cNvPr>
          <p:cNvPicPr>
            <a:picLocks noChangeAspect="1"/>
          </p:cNvPicPr>
          <p:nvPr/>
        </p:nvPicPr>
        <p:blipFill rotWithShape="1">
          <a:blip r:embed="rId3">
            <a:extLst>
              <a:ext uri="{28A0092B-C50C-407E-A947-70E740481C1C}">
                <a14:useLocalDpi xmlns:a14="http://schemas.microsoft.com/office/drawing/2010/main" val="0"/>
              </a:ext>
            </a:extLst>
          </a:blip>
          <a:srcRect l="22400" t="37358" r="27874" b="40407"/>
          <a:stretch/>
        </p:blipFill>
        <p:spPr>
          <a:xfrm>
            <a:off x="373225" y="1626710"/>
            <a:ext cx="8285583" cy="2148658"/>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716AC4B8-5C79-4A60-A753-0E6D0CFEF0A7}"/>
              </a:ext>
            </a:extLst>
          </p:cNvPr>
          <p:cNvPicPr>
            <a:picLocks noChangeAspect="1"/>
          </p:cNvPicPr>
          <p:nvPr/>
        </p:nvPicPr>
        <p:blipFill rotWithShape="1">
          <a:blip r:embed="rId4">
            <a:extLst>
              <a:ext uri="{28A0092B-C50C-407E-A947-70E740481C1C}">
                <a14:useLocalDpi xmlns:a14="http://schemas.microsoft.com/office/drawing/2010/main" val="0"/>
              </a:ext>
            </a:extLst>
          </a:blip>
          <a:srcRect l="21453" t="25022" r="44786" b="28755"/>
          <a:stretch/>
        </p:blipFill>
        <p:spPr>
          <a:xfrm>
            <a:off x="373225" y="3948462"/>
            <a:ext cx="4101704" cy="2722927"/>
          </a:xfrm>
          <a:prstGeom prst="rect">
            <a:avLst/>
          </a:prstGeom>
        </p:spPr>
      </p:pic>
      <p:sp>
        <p:nvSpPr>
          <p:cNvPr id="13" name="TextBox 12">
            <a:extLst>
              <a:ext uri="{FF2B5EF4-FFF2-40B4-BE49-F238E27FC236}">
                <a16:creationId xmlns:a16="http://schemas.microsoft.com/office/drawing/2014/main" id="{D28C52F5-CDC9-4D80-B320-5072AEB25C01}"/>
              </a:ext>
            </a:extLst>
          </p:cNvPr>
          <p:cNvSpPr txBox="1"/>
          <p:nvPr/>
        </p:nvSpPr>
        <p:spPr>
          <a:xfrm>
            <a:off x="5202252" y="4420601"/>
            <a:ext cx="621418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method of over sampling are used with </a:t>
            </a:r>
            <a:r>
              <a:rPr lang="en-US" b="1" dirty="0"/>
              <a:t>SMOTE</a:t>
            </a:r>
            <a:r>
              <a:rPr lang="en-US" dirty="0"/>
              <a:t> - This will </a:t>
            </a:r>
            <a:r>
              <a:rPr lang="en-US" b="1" dirty="0"/>
              <a:t>randomly oversample observations </a:t>
            </a:r>
            <a:r>
              <a:rPr lang="en-US" dirty="0"/>
              <a:t>for each category </a:t>
            </a:r>
            <a:r>
              <a:rPr lang="en-US" b="1" dirty="0"/>
              <a:t>until </a:t>
            </a:r>
            <a:r>
              <a:rPr lang="en-US" dirty="0"/>
              <a:t>they are </a:t>
            </a:r>
            <a:r>
              <a:rPr lang="en-US" b="1" dirty="0"/>
              <a:t>equally distributed </a:t>
            </a:r>
            <a:r>
              <a:rPr lang="en-US" dirty="0"/>
              <a:t>among the train data. </a:t>
            </a:r>
          </a:p>
          <a:p>
            <a:endParaRPr lang="en-US" dirty="0"/>
          </a:p>
          <a:p>
            <a:pPr marL="285750" indent="-285750">
              <a:buFont typeface="Arial" panose="020B0604020202020204" pitchFamily="34" charset="0"/>
              <a:buChar char="•"/>
            </a:pPr>
            <a:r>
              <a:rPr lang="en-US" dirty="0"/>
              <a:t>Oversampling is only </a:t>
            </a:r>
            <a:r>
              <a:rPr lang="en-US" b="1" dirty="0"/>
              <a:t>implemented on training data</a:t>
            </a:r>
          </a:p>
          <a:p>
            <a:pPr marL="285750" indent="-285750">
              <a:buFont typeface="Arial" panose="020B0604020202020204" pitchFamily="34" charset="0"/>
              <a:buChar char="•"/>
            </a:pPr>
            <a:r>
              <a:rPr lang="en-US" dirty="0"/>
              <a:t>Example: TFIDF for question in part I after being over sampling</a:t>
            </a:r>
          </a:p>
        </p:txBody>
      </p:sp>
    </p:spTree>
    <p:extLst>
      <p:ext uri="{BB962C8B-B14F-4D97-AF65-F5344CB8AC3E}">
        <p14:creationId xmlns:p14="http://schemas.microsoft.com/office/powerpoint/2010/main" val="165694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close up of a church&#10;&#10;Description automatically generated">
            <a:extLst>
              <a:ext uri="{FF2B5EF4-FFF2-40B4-BE49-F238E27FC236}">
                <a16:creationId xmlns:a16="http://schemas.microsoft.com/office/drawing/2014/main" id="{C34041DD-60D0-41DF-9EA4-32AFFDBE6951}"/>
              </a:ext>
            </a:extLst>
          </p:cNvPr>
          <p:cNvPicPr>
            <a:picLocks noChangeAspect="1"/>
          </p:cNvPicPr>
          <p:nvPr/>
        </p:nvPicPr>
        <p:blipFill rotWithShape="1">
          <a:blip r:embed="rId3">
            <a:extLst>
              <a:ext uri="{28A0092B-C50C-407E-A947-70E740481C1C}">
                <a14:useLocalDpi xmlns:a14="http://schemas.microsoft.com/office/drawing/2010/main" val="0"/>
              </a:ext>
            </a:extLst>
          </a:blip>
          <a:srcRect r="6669" b="3"/>
          <a:stretch/>
        </p:blipFill>
        <p:spPr>
          <a:xfrm>
            <a:off x="20" y="10"/>
            <a:ext cx="6095980" cy="3428990"/>
          </a:xfrm>
          <a:prstGeom prst="rect">
            <a:avLst/>
          </a:prstGeom>
        </p:spPr>
      </p:pic>
      <p:pic>
        <p:nvPicPr>
          <p:cNvPr id="26" name="Picture 25" descr="A close up of a logo&#10;&#10;Description automatically generated">
            <a:extLst>
              <a:ext uri="{FF2B5EF4-FFF2-40B4-BE49-F238E27FC236}">
                <a16:creationId xmlns:a16="http://schemas.microsoft.com/office/drawing/2014/main" id="{0C1A517C-D939-4886-8B61-867341FD07D6}"/>
              </a:ext>
            </a:extLst>
          </p:cNvPr>
          <p:cNvPicPr>
            <a:picLocks noChangeAspect="1"/>
          </p:cNvPicPr>
          <p:nvPr/>
        </p:nvPicPr>
        <p:blipFill rotWithShape="1">
          <a:blip r:embed="rId4">
            <a:extLst>
              <a:ext uri="{28A0092B-C50C-407E-A947-70E740481C1C}">
                <a14:useLocalDpi xmlns:a14="http://schemas.microsoft.com/office/drawing/2010/main" val="0"/>
              </a:ext>
            </a:extLst>
          </a:blip>
          <a:srcRect t="10174" b="5240"/>
          <a:stretch/>
        </p:blipFill>
        <p:spPr>
          <a:xfrm>
            <a:off x="6096000" y="0"/>
            <a:ext cx="6096000" cy="3428990"/>
          </a:xfrm>
          <a:prstGeom prst="rect">
            <a:avLst/>
          </a:prstGeom>
        </p:spPr>
      </p:pic>
      <p:pic>
        <p:nvPicPr>
          <p:cNvPr id="10" name="Picture 9" descr="A picture containing chain, food&#10;&#10;Description automatically generated">
            <a:extLst>
              <a:ext uri="{FF2B5EF4-FFF2-40B4-BE49-F238E27FC236}">
                <a16:creationId xmlns:a16="http://schemas.microsoft.com/office/drawing/2014/main" id="{55504E79-1292-4079-A111-F7A383D3AB8B}"/>
              </a:ext>
            </a:extLst>
          </p:cNvPr>
          <p:cNvPicPr>
            <a:picLocks noChangeAspect="1"/>
          </p:cNvPicPr>
          <p:nvPr/>
        </p:nvPicPr>
        <p:blipFill rotWithShape="1">
          <a:blip r:embed="rId5">
            <a:extLst>
              <a:ext uri="{28A0092B-C50C-407E-A947-70E740481C1C}">
                <a14:useLocalDpi xmlns:a14="http://schemas.microsoft.com/office/drawing/2010/main" val="0"/>
              </a:ext>
            </a:extLst>
          </a:blip>
          <a:srcRect t="20703" b="20703"/>
          <a:stretch/>
        </p:blipFill>
        <p:spPr>
          <a:xfrm>
            <a:off x="20" y="3429000"/>
            <a:ext cx="6095980" cy="3429000"/>
          </a:xfrm>
          <a:prstGeom prst="rect">
            <a:avLst/>
          </a:prstGeom>
        </p:spPr>
      </p:pic>
      <p:pic>
        <p:nvPicPr>
          <p:cNvPr id="30" name="Picture 29" descr="A circuit board&#10;&#10;Description automatically generated">
            <a:extLst>
              <a:ext uri="{FF2B5EF4-FFF2-40B4-BE49-F238E27FC236}">
                <a16:creationId xmlns:a16="http://schemas.microsoft.com/office/drawing/2014/main" id="{718C5C5E-7F3E-4DFE-9431-DA035BF1904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096000" y="3429000"/>
            <a:ext cx="6096000" cy="3429000"/>
          </a:xfrm>
          <a:prstGeom prst="rect">
            <a:avLst/>
          </a:prstGeom>
        </p:spPr>
      </p:pic>
      <p:sp>
        <p:nvSpPr>
          <p:cNvPr id="142" name="Rectangle 133">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ame 135">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BEA5E3D-814C-4FFE-8468-8DB36D0C8F61}"/>
              </a:ext>
            </a:extLst>
          </p:cNvPr>
          <p:cNvSpPr>
            <a:spLocks noGrp="1"/>
          </p:cNvSpPr>
          <p:nvPr>
            <p:ph type="title"/>
          </p:nvPr>
        </p:nvSpPr>
        <p:spPr>
          <a:xfrm>
            <a:off x="3896333" y="2193530"/>
            <a:ext cx="4193626" cy="2554699"/>
          </a:xfrm>
          <a:prstGeom prst="ellipse">
            <a:avLst/>
          </a:prstGeom>
          <a:noFill/>
        </p:spPr>
        <p:txBody>
          <a:bodyPr vert="horz" lIns="91440" tIns="45720" rIns="91440" bIns="45720" rtlCol="0" anchor="ctr">
            <a:noAutofit/>
          </a:bodyPr>
          <a:lstStyle/>
          <a:p>
            <a:pPr marL="285750" indent="-285750" algn="ctr"/>
            <a:r>
              <a:rPr lang="en-US" sz="3000" b="1" kern="1200" dirty="0">
                <a:solidFill>
                  <a:srgbClr val="080808"/>
                </a:solidFill>
                <a:latin typeface="+mj-lt"/>
                <a:ea typeface="+mj-ea"/>
                <a:cs typeface="+mj-cs"/>
              </a:rPr>
              <a:t>PART I </a:t>
            </a:r>
            <a:br>
              <a:rPr lang="en-US" sz="3000" b="1" kern="1200" dirty="0">
                <a:solidFill>
                  <a:srgbClr val="080808"/>
                </a:solidFill>
                <a:latin typeface="+mj-lt"/>
                <a:ea typeface="+mj-ea"/>
                <a:cs typeface="+mj-cs"/>
              </a:rPr>
            </a:br>
            <a:r>
              <a:rPr lang="en-US" sz="3000" b="1" kern="1200" dirty="0">
                <a:solidFill>
                  <a:srgbClr val="080808"/>
                </a:solidFill>
                <a:latin typeface="+mj-lt"/>
                <a:ea typeface="+mj-ea"/>
                <a:cs typeface="+mj-cs"/>
              </a:rPr>
              <a:t> Q&amp;A CATEGORY CLASSIFICATION</a:t>
            </a:r>
            <a:br>
              <a:rPr lang="en-US" sz="3000" b="1" kern="1200" dirty="0">
                <a:solidFill>
                  <a:srgbClr val="080808"/>
                </a:solidFill>
                <a:latin typeface="+mj-lt"/>
                <a:ea typeface="+mj-ea"/>
                <a:cs typeface="+mj-cs"/>
              </a:rPr>
            </a:br>
            <a:endParaRPr lang="en-US" sz="3000" b="1" kern="1200" dirty="0">
              <a:solidFill>
                <a:srgbClr val="080808"/>
              </a:solidFill>
              <a:latin typeface="+mj-lt"/>
              <a:ea typeface="+mj-ea"/>
              <a:cs typeface="+mj-cs"/>
            </a:endParaRPr>
          </a:p>
        </p:txBody>
      </p:sp>
    </p:spTree>
    <p:extLst>
      <p:ext uri="{BB962C8B-B14F-4D97-AF65-F5344CB8AC3E}">
        <p14:creationId xmlns:p14="http://schemas.microsoft.com/office/powerpoint/2010/main" val="293118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1D4CF7-74F2-4BC4-ADE5-D37BFB20C843}"/>
              </a:ext>
            </a:extLst>
          </p:cNvPr>
          <p:cNvSpPr>
            <a:spLocks noGrp="1"/>
          </p:cNvSpPr>
          <p:nvPr>
            <p:ph type="title"/>
          </p:nvPr>
        </p:nvSpPr>
        <p:spPr>
          <a:xfrm>
            <a:off x="838200" y="690465"/>
            <a:ext cx="10515600" cy="854076"/>
          </a:xfrm>
          <a:prstGeom prst="ellipse">
            <a:avLst/>
          </a:prstGeom>
        </p:spPr>
        <p:txBody>
          <a:bodyPr>
            <a:normAutofit fontScale="90000"/>
          </a:bodyPr>
          <a:lstStyle/>
          <a:p>
            <a:pPr algn="ctr"/>
            <a:r>
              <a:rPr lang="en-US" sz="3600" dirty="0">
                <a:solidFill>
                  <a:schemeClr val="bg1"/>
                </a:solidFill>
              </a:rPr>
              <a:t>MODEL BUILDING</a:t>
            </a:r>
            <a:br>
              <a:rPr lang="en-US" sz="3600" dirty="0">
                <a:solidFill>
                  <a:schemeClr val="bg1"/>
                </a:solidFill>
              </a:rPr>
            </a:br>
            <a:r>
              <a:rPr lang="en-US" sz="1500" dirty="0">
                <a:solidFill>
                  <a:schemeClr val="bg1"/>
                </a:solidFill>
              </a:rPr>
              <a:t> </a:t>
            </a:r>
          </a:p>
        </p:txBody>
      </p:sp>
      <p:sp>
        <p:nvSpPr>
          <p:cNvPr id="4" name="Content Placeholder 3">
            <a:extLst>
              <a:ext uri="{FF2B5EF4-FFF2-40B4-BE49-F238E27FC236}">
                <a16:creationId xmlns:a16="http://schemas.microsoft.com/office/drawing/2014/main" id="{656B22C9-9372-41E9-B8F1-D6D0B3410415}"/>
              </a:ext>
            </a:extLst>
          </p:cNvPr>
          <p:cNvSpPr>
            <a:spLocks noGrp="1"/>
          </p:cNvSpPr>
          <p:nvPr>
            <p:ph idx="1"/>
          </p:nvPr>
        </p:nvSpPr>
        <p:spPr>
          <a:xfrm>
            <a:off x="410547" y="2411715"/>
            <a:ext cx="2729204" cy="3755820"/>
          </a:xfrm>
        </p:spPr>
        <p:txBody>
          <a:bodyPr>
            <a:noAutofit/>
          </a:bodyPr>
          <a:lstStyle/>
          <a:p>
            <a:pPr marL="0" indent="0">
              <a:buNone/>
            </a:pPr>
            <a:r>
              <a:rPr lang="en-US" sz="2000" b="1" dirty="0"/>
              <a:t>Models</a:t>
            </a:r>
          </a:p>
          <a:p>
            <a:r>
              <a:rPr lang="en-US" sz="1800" dirty="0"/>
              <a:t>Bayes Net</a:t>
            </a:r>
          </a:p>
          <a:p>
            <a:r>
              <a:rPr lang="en-US" sz="1800" dirty="0"/>
              <a:t>Support Vector Machine</a:t>
            </a:r>
          </a:p>
          <a:p>
            <a:r>
              <a:rPr lang="en-US" sz="1800" dirty="0"/>
              <a:t>Random Forest</a:t>
            </a:r>
          </a:p>
          <a:p>
            <a:r>
              <a:rPr lang="en-US" sz="1800" dirty="0"/>
              <a:t>Decision Tree</a:t>
            </a:r>
          </a:p>
          <a:p>
            <a:pPr marL="0" indent="0">
              <a:buNone/>
            </a:pPr>
            <a:r>
              <a:rPr lang="en-US" sz="2000" b="1" dirty="0"/>
              <a:t>Cross-Validation  </a:t>
            </a:r>
          </a:p>
          <a:p>
            <a:r>
              <a:rPr lang="en-US" sz="1800" b="1" dirty="0"/>
              <a:t> </a:t>
            </a:r>
            <a:r>
              <a:rPr lang="en-US" sz="1800" dirty="0"/>
              <a:t>5-Fold </a:t>
            </a:r>
          </a:p>
          <a:p>
            <a:r>
              <a:rPr lang="en-US" sz="1800" dirty="0"/>
              <a:t>Fit each model 5 times to evaluate the accuracy rate </a:t>
            </a:r>
          </a:p>
        </p:txBody>
      </p:sp>
      <p:pic>
        <p:nvPicPr>
          <p:cNvPr id="6" name="Picture 5" descr="A screenshot of a social media post&#10;&#10;Description automatically generated">
            <a:extLst>
              <a:ext uri="{FF2B5EF4-FFF2-40B4-BE49-F238E27FC236}">
                <a16:creationId xmlns:a16="http://schemas.microsoft.com/office/drawing/2014/main" id="{58A0E1CF-CCCB-4FFE-9741-9E0759CEC522}"/>
              </a:ext>
            </a:extLst>
          </p:cNvPr>
          <p:cNvPicPr>
            <a:picLocks noChangeAspect="1"/>
          </p:cNvPicPr>
          <p:nvPr/>
        </p:nvPicPr>
        <p:blipFill rotWithShape="1">
          <a:blip r:embed="rId3">
            <a:extLst>
              <a:ext uri="{28A0092B-C50C-407E-A947-70E740481C1C}">
                <a14:useLocalDpi xmlns:a14="http://schemas.microsoft.com/office/drawing/2010/main" val="0"/>
              </a:ext>
            </a:extLst>
          </a:blip>
          <a:srcRect l="14046" t="36476" r="11985" b="20858"/>
          <a:stretch/>
        </p:blipFill>
        <p:spPr>
          <a:xfrm>
            <a:off x="3352880" y="2411715"/>
            <a:ext cx="8642675" cy="2804160"/>
          </a:xfrm>
          <a:prstGeom prst="rect">
            <a:avLst/>
          </a:prstGeom>
        </p:spPr>
      </p:pic>
    </p:spTree>
    <p:extLst>
      <p:ext uri="{BB962C8B-B14F-4D97-AF65-F5344CB8AC3E}">
        <p14:creationId xmlns:p14="http://schemas.microsoft.com/office/powerpoint/2010/main" val="92309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EAB7-9BAC-4D4B-AF95-2094D3CAEE2C}"/>
              </a:ext>
            </a:extLst>
          </p:cNvPr>
          <p:cNvSpPr>
            <a:spLocks noGrp="1"/>
          </p:cNvSpPr>
          <p:nvPr>
            <p:ph type="title"/>
          </p:nvPr>
        </p:nvSpPr>
        <p:spPr>
          <a:xfrm>
            <a:off x="0" y="332430"/>
            <a:ext cx="12192000" cy="736040"/>
          </a:xfrm>
          <a:solidFill>
            <a:schemeClr val="tx1"/>
          </a:solidFill>
        </p:spPr>
        <p:txBody>
          <a:bodyPr vert="horz" lIns="91440" tIns="45720" rIns="91440" bIns="45720" rtlCol="0" anchor="ctr">
            <a:normAutofit/>
          </a:bodyPr>
          <a:lstStyle/>
          <a:p>
            <a:pPr algn="ctr"/>
            <a:r>
              <a:rPr lang="en-US" sz="3200" dirty="0">
                <a:solidFill>
                  <a:schemeClr val="bg1"/>
                </a:solidFill>
              </a:rPr>
              <a:t> MODEL SELECTION | SUPPORT VECTOR MACHINE</a:t>
            </a:r>
          </a:p>
        </p:txBody>
      </p:sp>
      <p:sp>
        <p:nvSpPr>
          <p:cNvPr id="14" name="Text Placeholder 13">
            <a:extLst>
              <a:ext uri="{FF2B5EF4-FFF2-40B4-BE49-F238E27FC236}">
                <a16:creationId xmlns:a16="http://schemas.microsoft.com/office/drawing/2014/main" id="{FB7DFB90-851C-4E5D-BB2E-36B109E7AF59}"/>
              </a:ext>
            </a:extLst>
          </p:cNvPr>
          <p:cNvSpPr>
            <a:spLocks noGrp="1"/>
          </p:cNvSpPr>
          <p:nvPr>
            <p:ph type="body" idx="1"/>
          </p:nvPr>
        </p:nvSpPr>
        <p:spPr>
          <a:xfrm>
            <a:off x="627997" y="1504379"/>
            <a:ext cx="5157787" cy="428053"/>
          </a:xfrm>
        </p:spPr>
        <p:txBody>
          <a:bodyPr/>
          <a:lstStyle/>
          <a:p>
            <a:pPr algn="ctr"/>
            <a:r>
              <a:rPr lang="en-US" dirty="0"/>
              <a:t>Question | SVM – 98% Accuracy</a:t>
            </a:r>
          </a:p>
        </p:txBody>
      </p:sp>
      <p:pic>
        <p:nvPicPr>
          <p:cNvPr id="9" name="Content Placeholder 8" descr="A screenshot of a social media post&#10;&#10;Description automatically generated">
            <a:extLst>
              <a:ext uri="{FF2B5EF4-FFF2-40B4-BE49-F238E27FC236}">
                <a16:creationId xmlns:a16="http://schemas.microsoft.com/office/drawing/2014/main" id="{1B8ED2CA-C65F-40FF-A819-2221ABCB31B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1969" t="35236" r="40859" b="6888"/>
          <a:stretch/>
        </p:blipFill>
        <p:spPr>
          <a:xfrm>
            <a:off x="460023" y="2118127"/>
            <a:ext cx="5241768" cy="4590753"/>
          </a:xfrm>
        </p:spPr>
      </p:pic>
      <p:sp>
        <p:nvSpPr>
          <p:cNvPr id="15" name="Text Placeholder 14">
            <a:extLst>
              <a:ext uri="{FF2B5EF4-FFF2-40B4-BE49-F238E27FC236}">
                <a16:creationId xmlns:a16="http://schemas.microsoft.com/office/drawing/2014/main" id="{EFD63397-E58A-40B4-BD20-5DA5CD635440}"/>
              </a:ext>
            </a:extLst>
          </p:cNvPr>
          <p:cNvSpPr>
            <a:spLocks noGrp="1"/>
          </p:cNvSpPr>
          <p:nvPr>
            <p:ph type="body" sz="quarter" idx="3"/>
          </p:nvPr>
        </p:nvSpPr>
        <p:spPr>
          <a:xfrm>
            <a:off x="6554422" y="1504378"/>
            <a:ext cx="5183188" cy="428053"/>
          </a:xfrm>
        </p:spPr>
        <p:txBody>
          <a:bodyPr/>
          <a:lstStyle/>
          <a:p>
            <a:pPr algn="ctr"/>
            <a:r>
              <a:rPr lang="en-US" dirty="0"/>
              <a:t>Answer | SVM – 95% Accuracy</a:t>
            </a:r>
          </a:p>
        </p:txBody>
      </p:sp>
      <p:pic>
        <p:nvPicPr>
          <p:cNvPr id="21" name="Content Placeholder 20" descr="A screenshot of a social media post&#10;&#10;Description automatically generated">
            <a:extLst>
              <a:ext uri="{FF2B5EF4-FFF2-40B4-BE49-F238E27FC236}">
                <a16:creationId xmlns:a16="http://schemas.microsoft.com/office/drawing/2014/main" id="{1168DC58-3149-46E8-8707-1DE61C4331F2}"/>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2367" t="33042" r="41257" b="9958"/>
          <a:stretch/>
        </p:blipFill>
        <p:spPr>
          <a:xfrm>
            <a:off x="6438270" y="2068208"/>
            <a:ext cx="5241666" cy="4620160"/>
          </a:xfrm>
        </p:spPr>
      </p:pic>
      <p:sp>
        <p:nvSpPr>
          <p:cNvPr id="23" name="Rectangle 22">
            <a:extLst>
              <a:ext uri="{FF2B5EF4-FFF2-40B4-BE49-F238E27FC236}">
                <a16:creationId xmlns:a16="http://schemas.microsoft.com/office/drawing/2014/main" id="{4D00A138-9B33-4A4C-ADF4-84024200F472}"/>
              </a:ext>
            </a:extLst>
          </p:cNvPr>
          <p:cNvSpPr/>
          <p:nvPr/>
        </p:nvSpPr>
        <p:spPr>
          <a:xfrm>
            <a:off x="512064" y="6240439"/>
            <a:ext cx="2613273" cy="1433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B5B98A-7658-40E5-AA56-1350D47C5EFD}"/>
              </a:ext>
            </a:extLst>
          </p:cNvPr>
          <p:cNvSpPr/>
          <p:nvPr/>
        </p:nvSpPr>
        <p:spPr>
          <a:xfrm>
            <a:off x="6438270" y="6312089"/>
            <a:ext cx="2615207" cy="149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462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B5DAB-F3D0-422C-B3EB-A19E61EDF04C}"/>
              </a:ext>
            </a:extLst>
          </p:cNvPr>
          <p:cNvSpPr>
            <a:spLocks noGrp="1"/>
          </p:cNvSpPr>
          <p:nvPr>
            <p:ph type="title"/>
          </p:nvPr>
        </p:nvSpPr>
        <p:spPr>
          <a:xfrm>
            <a:off x="0" y="500903"/>
            <a:ext cx="12157788" cy="735887"/>
          </a:xfrm>
          <a:solidFill>
            <a:schemeClr val="tx1"/>
          </a:solidFill>
        </p:spPr>
        <p:txBody>
          <a:bodyPr>
            <a:normAutofit/>
          </a:bodyPr>
          <a:lstStyle/>
          <a:p>
            <a:pPr algn="ctr"/>
            <a:r>
              <a:rPr lang="en-US" sz="3200" dirty="0">
                <a:solidFill>
                  <a:schemeClr val="bg1"/>
                </a:solidFill>
              </a:rPr>
              <a:t>MODEL EVALUATION |PRECISION – RECALL – F1 SCORE</a:t>
            </a:r>
          </a:p>
        </p:txBody>
      </p:sp>
      <p:sp>
        <p:nvSpPr>
          <p:cNvPr id="3" name="Text Placeholder 2">
            <a:extLst>
              <a:ext uri="{FF2B5EF4-FFF2-40B4-BE49-F238E27FC236}">
                <a16:creationId xmlns:a16="http://schemas.microsoft.com/office/drawing/2014/main" id="{51295FF3-7CE8-454B-BD3E-A87ED4FD08F5}"/>
              </a:ext>
            </a:extLst>
          </p:cNvPr>
          <p:cNvSpPr>
            <a:spLocks noGrp="1"/>
          </p:cNvSpPr>
          <p:nvPr>
            <p:ph type="body" idx="1"/>
          </p:nvPr>
        </p:nvSpPr>
        <p:spPr>
          <a:xfrm>
            <a:off x="839788" y="1681163"/>
            <a:ext cx="5157787" cy="390233"/>
          </a:xfrm>
        </p:spPr>
        <p:txBody>
          <a:bodyPr>
            <a:normAutofit fontScale="92500" lnSpcReduction="10000"/>
          </a:bodyPr>
          <a:lstStyle/>
          <a:p>
            <a:pPr algn="ctr"/>
            <a:r>
              <a:rPr lang="en-US" dirty="0"/>
              <a:t>Question	</a:t>
            </a:r>
          </a:p>
        </p:txBody>
      </p:sp>
      <p:pic>
        <p:nvPicPr>
          <p:cNvPr id="8" name="Content Placeholder 7">
            <a:extLst>
              <a:ext uri="{FF2B5EF4-FFF2-40B4-BE49-F238E27FC236}">
                <a16:creationId xmlns:a16="http://schemas.microsoft.com/office/drawing/2014/main" id="{A016E5F1-7C45-4BEC-B151-A062E9BB8C58}"/>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9465" t="54891" r="50955" b="20615"/>
          <a:stretch/>
        </p:blipFill>
        <p:spPr>
          <a:xfrm>
            <a:off x="226463" y="2883712"/>
            <a:ext cx="5591674" cy="2604460"/>
          </a:xfrm>
        </p:spPr>
      </p:pic>
      <p:sp>
        <p:nvSpPr>
          <p:cNvPr id="5" name="Text Placeholder 4">
            <a:extLst>
              <a:ext uri="{FF2B5EF4-FFF2-40B4-BE49-F238E27FC236}">
                <a16:creationId xmlns:a16="http://schemas.microsoft.com/office/drawing/2014/main" id="{71AD4261-CD1E-4FB0-B739-2DE7CF6D241A}"/>
              </a:ext>
            </a:extLst>
          </p:cNvPr>
          <p:cNvSpPr>
            <a:spLocks noGrp="1"/>
          </p:cNvSpPr>
          <p:nvPr>
            <p:ph type="body" sz="quarter" idx="3"/>
          </p:nvPr>
        </p:nvSpPr>
        <p:spPr>
          <a:xfrm>
            <a:off x="6172200" y="1681163"/>
            <a:ext cx="5183188" cy="390233"/>
          </a:xfrm>
        </p:spPr>
        <p:txBody>
          <a:bodyPr>
            <a:normAutofit fontScale="92500" lnSpcReduction="10000"/>
          </a:bodyPr>
          <a:lstStyle/>
          <a:p>
            <a:pPr algn="ctr"/>
            <a:r>
              <a:rPr lang="en-US" dirty="0"/>
              <a:t>Answer</a:t>
            </a:r>
          </a:p>
        </p:txBody>
      </p:sp>
      <p:pic>
        <p:nvPicPr>
          <p:cNvPr id="10" name="Content Placeholder 9">
            <a:extLst>
              <a:ext uri="{FF2B5EF4-FFF2-40B4-BE49-F238E27FC236}">
                <a16:creationId xmlns:a16="http://schemas.microsoft.com/office/drawing/2014/main" id="{7E4DA085-1C13-4E67-BE50-5F2D3F14B751}"/>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20015" t="60465" r="49366" b="17770"/>
          <a:stretch/>
        </p:blipFill>
        <p:spPr>
          <a:xfrm>
            <a:off x="6299319" y="2918129"/>
            <a:ext cx="5798942" cy="2318677"/>
          </a:xfrm>
        </p:spPr>
      </p:pic>
      <p:sp>
        <p:nvSpPr>
          <p:cNvPr id="17" name="Rectangle 16">
            <a:extLst>
              <a:ext uri="{FF2B5EF4-FFF2-40B4-BE49-F238E27FC236}">
                <a16:creationId xmlns:a16="http://schemas.microsoft.com/office/drawing/2014/main" id="{B31CAFB4-1608-4668-816E-BA4CF18D6033}"/>
              </a:ext>
            </a:extLst>
          </p:cNvPr>
          <p:cNvSpPr/>
          <p:nvPr/>
        </p:nvSpPr>
        <p:spPr>
          <a:xfrm flipH="1">
            <a:off x="6234716" y="1681163"/>
            <a:ext cx="45719" cy="4103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2" name="Rectangle 21">
            <a:extLst>
              <a:ext uri="{FF2B5EF4-FFF2-40B4-BE49-F238E27FC236}">
                <a16:creationId xmlns:a16="http://schemas.microsoft.com/office/drawing/2014/main" id="{790798C3-F3D3-44E7-877A-EC4F8E8DBC27}"/>
              </a:ext>
            </a:extLst>
          </p:cNvPr>
          <p:cNvSpPr/>
          <p:nvPr/>
        </p:nvSpPr>
        <p:spPr>
          <a:xfrm>
            <a:off x="8261405" y="4973541"/>
            <a:ext cx="2460929" cy="2632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38A9BBC-01BB-43B5-A102-48AC636B98A3}"/>
              </a:ext>
            </a:extLst>
          </p:cNvPr>
          <p:cNvSpPr/>
          <p:nvPr/>
        </p:nvSpPr>
        <p:spPr>
          <a:xfrm>
            <a:off x="2218414" y="4981492"/>
            <a:ext cx="2632425" cy="298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9AB0D0-4827-40FF-AB16-27C7190CDDD6}"/>
              </a:ext>
            </a:extLst>
          </p:cNvPr>
          <p:cNvSpPr/>
          <p:nvPr/>
        </p:nvSpPr>
        <p:spPr>
          <a:xfrm>
            <a:off x="373711" y="3963725"/>
            <a:ext cx="5444426" cy="4691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3864CC8-167C-4B39-989E-EC48D130B91F}"/>
              </a:ext>
            </a:extLst>
          </p:cNvPr>
          <p:cNvCxnSpPr/>
          <p:nvPr/>
        </p:nvCxnSpPr>
        <p:spPr>
          <a:xfrm>
            <a:off x="409492" y="3208351"/>
            <a:ext cx="306125" cy="707666"/>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9F08E5C6-7580-46CC-BB24-3B6702244102}"/>
              </a:ext>
            </a:extLst>
          </p:cNvPr>
          <p:cNvSpPr txBox="1"/>
          <p:nvPr/>
        </p:nvSpPr>
        <p:spPr>
          <a:xfrm>
            <a:off x="226463" y="2484783"/>
            <a:ext cx="1375725" cy="646331"/>
          </a:xfrm>
          <a:prstGeom prst="rect">
            <a:avLst/>
          </a:prstGeom>
          <a:noFill/>
        </p:spPr>
        <p:txBody>
          <a:bodyPr wrap="square" rtlCol="0">
            <a:spAutoFit/>
          </a:bodyPr>
          <a:lstStyle/>
          <a:p>
            <a:r>
              <a:rPr lang="en-US" sz="1200" b="1" dirty="0">
                <a:solidFill>
                  <a:srgbClr val="FF0000"/>
                </a:solidFill>
              </a:rPr>
              <a:t>The model tends to misclassified these two topics</a:t>
            </a:r>
          </a:p>
        </p:txBody>
      </p:sp>
      <p:sp>
        <p:nvSpPr>
          <p:cNvPr id="16" name="Rectangle 15">
            <a:extLst>
              <a:ext uri="{FF2B5EF4-FFF2-40B4-BE49-F238E27FC236}">
                <a16:creationId xmlns:a16="http://schemas.microsoft.com/office/drawing/2014/main" id="{969905CA-EC2D-4919-BEFA-42CD3B3B97C3}"/>
              </a:ext>
            </a:extLst>
          </p:cNvPr>
          <p:cNvSpPr/>
          <p:nvPr/>
        </p:nvSpPr>
        <p:spPr>
          <a:xfrm>
            <a:off x="6791987" y="3535354"/>
            <a:ext cx="4990521" cy="217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98B275B-3D3E-4C2F-85BA-DC41D445E61F}"/>
              </a:ext>
            </a:extLst>
          </p:cNvPr>
          <p:cNvCxnSpPr/>
          <p:nvPr/>
        </p:nvCxnSpPr>
        <p:spPr>
          <a:xfrm>
            <a:off x="7501014" y="3061040"/>
            <a:ext cx="347179" cy="42843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61CC132D-AF14-45AF-B125-B37A0350501B}"/>
              </a:ext>
            </a:extLst>
          </p:cNvPr>
          <p:cNvSpPr txBox="1"/>
          <p:nvPr/>
        </p:nvSpPr>
        <p:spPr>
          <a:xfrm>
            <a:off x="6928903" y="2361793"/>
            <a:ext cx="1437613" cy="646331"/>
          </a:xfrm>
          <a:prstGeom prst="rect">
            <a:avLst/>
          </a:prstGeom>
          <a:noFill/>
        </p:spPr>
        <p:txBody>
          <a:bodyPr wrap="square" rtlCol="0">
            <a:spAutoFit/>
          </a:bodyPr>
          <a:lstStyle/>
          <a:p>
            <a:r>
              <a:rPr lang="en-US" sz="1200" b="1" dirty="0">
                <a:solidFill>
                  <a:srgbClr val="FF0000"/>
                </a:solidFill>
              </a:rPr>
              <a:t>The model seems to predict Culture the best</a:t>
            </a:r>
          </a:p>
        </p:txBody>
      </p:sp>
    </p:spTree>
    <p:extLst>
      <p:ext uri="{BB962C8B-B14F-4D97-AF65-F5344CB8AC3E}">
        <p14:creationId xmlns:p14="http://schemas.microsoft.com/office/powerpoint/2010/main" val="3997895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12158F-AB5C-4C84-BD56-283157BAED87}"/>
              </a:ext>
            </a:extLst>
          </p:cNvPr>
          <p:cNvSpPr>
            <a:spLocks noGrp="1"/>
          </p:cNvSpPr>
          <p:nvPr>
            <p:ph type="title"/>
          </p:nvPr>
        </p:nvSpPr>
        <p:spPr>
          <a:xfrm>
            <a:off x="0" y="365126"/>
            <a:ext cx="12192000" cy="657907"/>
          </a:xfrm>
          <a:solidFill>
            <a:schemeClr val="tx1"/>
          </a:solidFill>
        </p:spPr>
        <p:txBody>
          <a:bodyPr>
            <a:normAutofit/>
          </a:bodyPr>
          <a:lstStyle/>
          <a:p>
            <a:pPr algn="ctr"/>
            <a:r>
              <a:rPr lang="en-US" sz="3200" dirty="0">
                <a:solidFill>
                  <a:schemeClr val="bg1"/>
                </a:solidFill>
              </a:rPr>
              <a:t>MODEL EVALUATION | CONFUSION MATRIX</a:t>
            </a:r>
          </a:p>
        </p:txBody>
      </p:sp>
      <p:sp>
        <p:nvSpPr>
          <p:cNvPr id="8" name="Text Placeholder 7">
            <a:extLst>
              <a:ext uri="{FF2B5EF4-FFF2-40B4-BE49-F238E27FC236}">
                <a16:creationId xmlns:a16="http://schemas.microsoft.com/office/drawing/2014/main" id="{930EF272-8844-4918-A8B0-31B9BF4B01C6}"/>
              </a:ext>
            </a:extLst>
          </p:cNvPr>
          <p:cNvSpPr>
            <a:spLocks noGrp="1"/>
          </p:cNvSpPr>
          <p:nvPr>
            <p:ph type="body" idx="1"/>
          </p:nvPr>
        </p:nvSpPr>
        <p:spPr>
          <a:xfrm>
            <a:off x="597192" y="1300310"/>
            <a:ext cx="5157787" cy="432220"/>
          </a:xfrm>
        </p:spPr>
        <p:txBody>
          <a:bodyPr>
            <a:normAutofit/>
          </a:bodyPr>
          <a:lstStyle/>
          <a:p>
            <a:pPr algn="ctr"/>
            <a:r>
              <a:rPr lang="en-US" dirty="0"/>
              <a:t>Question</a:t>
            </a:r>
          </a:p>
        </p:txBody>
      </p:sp>
      <p:sp>
        <p:nvSpPr>
          <p:cNvPr id="10" name="Text Placeholder 9">
            <a:extLst>
              <a:ext uri="{FF2B5EF4-FFF2-40B4-BE49-F238E27FC236}">
                <a16:creationId xmlns:a16="http://schemas.microsoft.com/office/drawing/2014/main" id="{607860D6-DF45-474D-A9CB-85803A2376E5}"/>
              </a:ext>
            </a:extLst>
          </p:cNvPr>
          <p:cNvSpPr>
            <a:spLocks noGrp="1"/>
          </p:cNvSpPr>
          <p:nvPr>
            <p:ph type="body" sz="quarter" idx="3"/>
          </p:nvPr>
        </p:nvSpPr>
        <p:spPr>
          <a:xfrm>
            <a:off x="6746033" y="1336174"/>
            <a:ext cx="4577748" cy="432220"/>
          </a:xfrm>
        </p:spPr>
        <p:txBody>
          <a:bodyPr>
            <a:normAutofit/>
          </a:bodyPr>
          <a:lstStyle/>
          <a:p>
            <a:pPr algn="ctr"/>
            <a:r>
              <a:rPr lang="en-US" dirty="0"/>
              <a:t>Answer</a:t>
            </a:r>
          </a:p>
        </p:txBody>
      </p:sp>
      <p:pic>
        <p:nvPicPr>
          <p:cNvPr id="21" name="Content Placeholder 20">
            <a:extLst>
              <a:ext uri="{FF2B5EF4-FFF2-40B4-BE49-F238E27FC236}">
                <a16:creationId xmlns:a16="http://schemas.microsoft.com/office/drawing/2014/main" id="{C7072DA1-25A0-457D-8AD1-2D2F4E774D4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4119" t="27528" r="41589" b="9660"/>
          <a:stretch/>
        </p:blipFill>
        <p:spPr>
          <a:xfrm>
            <a:off x="5998098" y="1843469"/>
            <a:ext cx="5768342" cy="4601339"/>
          </a:xfrm>
        </p:spPr>
      </p:pic>
      <p:pic>
        <p:nvPicPr>
          <p:cNvPr id="23" name="Content Placeholder 22">
            <a:extLst>
              <a:ext uri="{FF2B5EF4-FFF2-40B4-BE49-F238E27FC236}">
                <a16:creationId xmlns:a16="http://schemas.microsoft.com/office/drawing/2014/main" id="{2F4D613E-E1FD-4085-83CB-1DB8B80A7B69}"/>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13569" t="27417" r="41707" b="9026"/>
          <a:stretch/>
        </p:blipFill>
        <p:spPr>
          <a:xfrm>
            <a:off x="122099" y="1893287"/>
            <a:ext cx="5687030" cy="4546030"/>
          </a:xfrm>
        </p:spPr>
      </p:pic>
    </p:spTree>
    <p:extLst>
      <p:ext uri="{BB962C8B-B14F-4D97-AF65-F5344CB8AC3E}">
        <p14:creationId xmlns:p14="http://schemas.microsoft.com/office/powerpoint/2010/main" val="938847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5" name="Freeform: Shape 54">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56">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1D4CF7-74F2-4BC4-ADE5-D37BFB20C843}"/>
              </a:ext>
            </a:extLst>
          </p:cNvPr>
          <p:cNvSpPr>
            <a:spLocks noGrp="1"/>
          </p:cNvSpPr>
          <p:nvPr>
            <p:ph type="title"/>
          </p:nvPr>
        </p:nvSpPr>
        <p:spPr>
          <a:xfrm>
            <a:off x="2555631" y="1441938"/>
            <a:ext cx="7080738" cy="3974124"/>
          </a:xfrm>
          <a:prstGeom prst="ellipse">
            <a:avLst/>
          </a:prstGeom>
        </p:spPr>
        <p:txBody>
          <a:bodyPr vert="horz" lIns="91440" tIns="45720" rIns="91440" bIns="45720" rtlCol="0">
            <a:normAutofit/>
          </a:bodyPr>
          <a:lstStyle/>
          <a:p>
            <a:pPr algn="ctr"/>
            <a:r>
              <a:rPr lang="en-US" sz="5400" kern="1200" dirty="0">
                <a:solidFill>
                  <a:schemeClr val="bg1">
                    <a:lumMod val="95000"/>
                    <a:lumOff val="5000"/>
                  </a:schemeClr>
                </a:solidFill>
                <a:latin typeface="+mj-lt"/>
                <a:ea typeface="+mj-ea"/>
                <a:cs typeface="+mj-cs"/>
              </a:rPr>
              <a:t>PART 2</a:t>
            </a:r>
            <a:br>
              <a:rPr lang="en-US" sz="5400" kern="1200" dirty="0">
                <a:solidFill>
                  <a:schemeClr val="bg1">
                    <a:lumMod val="95000"/>
                    <a:lumOff val="5000"/>
                  </a:schemeClr>
                </a:solidFill>
                <a:latin typeface="+mj-lt"/>
                <a:ea typeface="+mj-ea"/>
                <a:cs typeface="+mj-cs"/>
              </a:rPr>
            </a:br>
            <a:r>
              <a:rPr lang="en-US" sz="5400" kern="1200" dirty="0">
                <a:solidFill>
                  <a:schemeClr val="bg1">
                    <a:lumMod val="95000"/>
                    <a:lumOff val="5000"/>
                  </a:schemeClr>
                </a:solidFill>
                <a:latin typeface="+mj-lt"/>
                <a:ea typeface="+mj-ea"/>
                <a:cs typeface="+mj-cs"/>
              </a:rPr>
              <a:t> </a:t>
            </a:r>
            <a:r>
              <a:rPr lang="en-US" sz="5400" dirty="0">
                <a:solidFill>
                  <a:schemeClr val="bg1">
                    <a:lumMod val="95000"/>
                    <a:lumOff val="5000"/>
                  </a:schemeClr>
                </a:solidFill>
              </a:rPr>
              <a:t>Q&amp;A TYPES CLASSIFICATION</a:t>
            </a:r>
            <a:endParaRPr lang="en-US" sz="5400" kern="1200" dirty="0">
              <a:solidFill>
                <a:schemeClr val="bg1">
                  <a:lumMod val="95000"/>
                  <a:lumOff val="5000"/>
                </a:schemeClr>
              </a:solidFill>
              <a:latin typeface="+mj-lt"/>
              <a:ea typeface="+mj-ea"/>
              <a:cs typeface="+mj-cs"/>
            </a:endParaRPr>
          </a:p>
        </p:txBody>
      </p:sp>
    </p:spTree>
    <p:extLst>
      <p:ext uri="{BB962C8B-B14F-4D97-AF65-F5344CB8AC3E}">
        <p14:creationId xmlns:p14="http://schemas.microsoft.com/office/powerpoint/2010/main" val="110731118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2C32A4-2CE5-4E83-A216-87CA3531A160}"/>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Model Building</a:t>
            </a:r>
          </a:p>
        </p:txBody>
      </p:sp>
      <p:sp>
        <p:nvSpPr>
          <p:cNvPr id="3" name="Content Placeholder 2">
            <a:extLst>
              <a:ext uri="{FF2B5EF4-FFF2-40B4-BE49-F238E27FC236}">
                <a16:creationId xmlns:a16="http://schemas.microsoft.com/office/drawing/2014/main" id="{CE1ACA68-36EA-48C7-8705-8D770FCAD84B}"/>
              </a:ext>
            </a:extLst>
          </p:cNvPr>
          <p:cNvSpPr>
            <a:spLocks noGrp="1"/>
          </p:cNvSpPr>
          <p:nvPr>
            <p:ph idx="1"/>
          </p:nvPr>
        </p:nvSpPr>
        <p:spPr>
          <a:xfrm>
            <a:off x="317054" y="2553801"/>
            <a:ext cx="3952670" cy="3975658"/>
          </a:xfrm>
        </p:spPr>
        <p:txBody>
          <a:bodyPr>
            <a:noAutofit/>
          </a:bodyPr>
          <a:lstStyle/>
          <a:p>
            <a:pPr marL="342900" indent="-342900">
              <a:buAutoNum type="arabicPeriod"/>
            </a:pPr>
            <a:r>
              <a:rPr lang="en-US" sz="1500" dirty="0"/>
              <a:t>Partition </a:t>
            </a:r>
            <a:r>
              <a:rPr lang="en-US" sz="1500" b="1" dirty="0"/>
              <a:t>80-20 </a:t>
            </a:r>
            <a:r>
              <a:rPr lang="en-US" sz="1500" dirty="0"/>
              <a:t>for training and testing</a:t>
            </a:r>
          </a:p>
          <a:p>
            <a:pPr marL="342900" indent="-342900">
              <a:buAutoNum type="arabicPeriod"/>
            </a:pPr>
            <a:r>
              <a:rPr lang="en-US" sz="1500" dirty="0"/>
              <a:t>Models:</a:t>
            </a:r>
          </a:p>
          <a:p>
            <a:pPr marL="0" indent="0">
              <a:buNone/>
            </a:pPr>
            <a:r>
              <a:rPr lang="en-US" sz="1500" b="1" dirty="0"/>
              <a:t>Support Vector Machine (TFIDF)</a:t>
            </a:r>
          </a:p>
          <a:p>
            <a:pPr marL="0" indent="0">
              <a:buNone/>
            </a:pPr>
            <a:r>
              <a:rPr lang="en-US" sz="1500" b="1" dirty="0"/>
              <a:t>Naïve Bayes (TFIDF)</a:t>
            </a:r>
          </a:p>
          <a:p>
            <a:pPr marL="0" indent="0">
              <a:buNone/>
            </a:pPr>
            <a:r>
              <a:rPr lang="en-US" sz="1500" b="1" dirty="0"/>
              <a:t>Long Short-Term Memory (TFIDF)</a:t>
            </a:r>
          </a:p>
          <a:p>
            <a:r>
              <a:rPr lang="en-US" sz="1500" dirty="0"/>
              <a:t>Features Engineering: one hot encoding target </a:t>
            </a:r>
          </a:p>
          <a:p>
            <a:r>
              <a:rPr lang="en-US" sz="1500" b="1" dirty="0"/>
              <a:t>TFIDF</a:t>
            </a:r>
            <a:r>
              <a:rPr lang="en-US" sz="1500" dirty="0"/>
              <a:t> vectorizer as features</a:t>
            </a:r>
          </a:p>
          <a:p>
            <a:r>
              <a:rPr lang="en-US" sz="1500" dirty="0"/>
              <a:t>Set </a:t>
            </a:r>
            <a:r>
              <a:rPr lang="en-US" sz="1500" b="1" dirty="0"/>
              <a:t>weight </a:t>
            </a:r>
            <a:r>
              <a:rPr lang="en-US" sz="1500" dirty="0"/>
              <a:t>to the model (imbalanced classes)</a:t>
            </a:r>
          </a:p>
          <a:p>
            <a:r>
              <a:rPr lang="en-US" sz="1500" dirty="0"/>
              <a:t>Train for </a:t>
            </a:r>
            <a:r>
              <a:rPr lang="en-US" sz="1500" b="1" dirty="0"/>
              <a:t>2 epochs </a:t>
            </a:r>
          </a:p>
          <a:p>
            <a:r>
              <a:rPr lang="en-US" sz="1500" b="1" dirty="0"/>
              <a:t>Validation dataset </a:t>
            </a:r>
            <a:r>
              <a:rPr lang="en-US" sz="1500" dirty="0"/>
              <a:t>is </a:t>
            </a:r>
            <a:r>
              <a:rPr lang="en-US" sz="1500" b="1" dirty="0"/>
              <a:t>20%</a:t>
            </a:r>
            <a:r>
              <a:rPr lang="en-US" sz="1500" dirty="0"/>
              <a:t> of the data</a:t>
            </a:r>
          </a:p>
          <a:p>
            <a:pPr lvl="1"/>
            <a:endParaRPr lang="en-US" sz="1500" dirty="0"/>
          </a:p>
          <a:p>
            <a:pPr lvl="1"/>
            <a:endParaRPr lang="en-US" sz="1500" dirty="0"/>
          </a:p>
        </p:txBody>
      </p:sp>
      <p:pic>
        <p:nvPicPr>
          <p:cNvPr id="5" name="Picture 4" descr="A screenshot of a social media post&#10;&#10;Description automatically generated">
            <a:extLst>
              <a:ext uri="{FF2B5EF4-FFF2-40B4-BE49-F238E27FC236}">
                <a16:creationId xmlns:a16="http://schemas.microsoft.com/office/drawing/2014/main" id="{57BC6415-7623-4A4A-A92F-CE8AB0775F35}"/>
              </a:ext>
            </a:extLst>
          </p:cNvPr>
          <p:cNvPicPr>
            <a:picLocks noChangeAspect="1"/>
          </p:cNvPicPr>
          <p:nvPr/>
        </p:nvPicPr>
        <p:blipFill rotWithShape="1">
          <a:blip r:embed="rId3">
            <a:extLst>
              <a:ext uri="{28A0092B-C50C-407E-A947-70E740481C1C}">
                <a14:useLocalDpi xmlns:a14="http://schemas.microsoft.com/office/drawing/2010/main" val="0"/>
              </a:ext>
            </a:extLst>
          </a:blip>
          <a:srcRect l="22187" t="29687" r="18720" b="32213"/>
          <a:stretch/>
        </p:blipFill>
        <p:spPr>
          <a:xfrm>
            <a:off x="4837979" y="3957234"/>
            <a:ext cx="7271363" cy="2710457"/>
          </a:xfrm>
          <a:prstGeom prst="rect">
            <a:avLst/>
          </a:prstGeom>
        </p:spPr>
      </p:pic>
      <p:cxnSp>
        <p:nvCxnSpPr>
          <p:cNvPr id="7" name="Straight Arrow Connector 6">
            <a:extLst>
              <a:ext uri="{FF2B5EF4-FFF2-40B4-BE49-F238E27FC236}">
                <a16:creationId xmlns:a16="http://schemas.microsoft.com/office/drawing/2014/main" id="{08E627FE-73A3-4B6D-86FE-4DFA59147E6C}"/>
              </a:ext>
            </a:extLst>
          </p:cNvPr>
          <p:cNvCxnSpPr/>
          <p:nvPr/>
        </p:nvCxnSpPr>
        <p:spPr>
          <a:xfrm>
            <a:off x="9252488" y="4990454"/>
            <a:ext cx="335797" cy="3771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2389E80E-C270-40B1-BAC2-1B21C730E7F8}"/>
              </a:ext>
            </a:extLst>
          </p:cNvPr>
          <p:cNvSpPr txBox="1"/>
          <p:nvPr/>
        </p:nvSpPr>
        <p:spPr>
          <a:xfrm>
            <a:off x="8796760" y="5367581"/>
            <a:ext cx="2495097" cy="830997"/>
          </a:xfrm>
          <a:prstGeom prst="rect">
            <a:avLst/>
          </a:prstGeom>
          <a:noFill/>
        </p:spPr>
        <p:txBody>
          <a:bodyPr wrap="square" rtlCol="0">
            <a:spAutoFit/>
          </a:bodyPr>
          <a:lstStyle/>
          <a:p>
            <a:r>
              <a:rPr lang="en-US" sz="1200" dirty="0">
                <a:solidFill>
                  <a:srgbClr val="FF0000"/>
                </a:solidFill>
              </a:rPr>
              <a:t>Setting weights to the model regarding the target distribution. This can help to deal with unbalanced class problem</a:t>
            </a:r>
          </a:p>
        </p:txBody>
      </p:sp>
      <p:pic>
        <p:nvPicPr>
          <p:cNvPr id="11" name="Picture 10" descr="A screenshot of a social media post&#10;&#10;Description automatically generated">
            <a:extLst>
              <a:ext uri="{FF2B5EF4-FFF2-40B4-BE49-F238E27FC236}">
                <a16:creationId xmlns:a16="http://schemas.microsoft.com/office/drawing/2014/main" id="{7FC94181-366B-45BE-BBDC-231FEA9DC4CF}"/>
              </a:ext>
            </a:extLst>
          </p:cNvPr>
          <p:cNvPicPr>
            <a:picLocks noChangeAspect="1"/>
          </p:cNvPicPr>
          <p:nvPr/>
        </p:nvPicPr>
        <p:blipFill rotWithShape="1">
          <a:blip r:embed="rId4">
            <a:extLst>
              <a:ext uri="{28A0092B-C50C-407E-A947-70E740481C1C}">
                <a14:useLocalDpi xmlns:a14="http://schemas.microsoft.com/office/drawing/2010/main" val="0"/>
              </a:ext>
            </a:extLst>
          </a:blip>
          <a:srcRect l="20806" t="57636" r="30525" b="12773"/>
          <a:stretch/>
        </p:blipFill>
        <p:spPr>
          <a:xfrm>
            <a:off x="4650910" y="1352965"/>
            <a:ext cx="7335254" cy="2508597"/>
          </a:xfrm>
          <a:prstGeom prst="rect">
            <a:avLst/>
          </a:prstGeom>
        </p:spPr>
      </p:pic>
      <p:sp>
        <p:nvSpPr>
          <p:cNvPr id="13" name="Rectangle 12">
            <a:extLst>
              <a:ext uri="{FF2B5EF4-FFF2-40B4-BE49-F238E27FC236}">
                <a16:creationId xmlns:a16="http://schemas.microsoft.com/office/drawing/2014/main" id="{868BC1E1-77FF-4B8B-8AC7-A2AD59E5BDCC}"/>
              </a:ext>
            </a:extLst>
          </p:cNvPr>
          <p:cNvSpPr/>
          <p:nvPr/>
        </p:nvSpPr>
        <p:spPr>
          <a:xfrm>
            <a:off x="4773478" y="4556502"/>
            <a:ext cx="924732" cy="10848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6E468F7-2B17-493F-9883-5893C3E06CB7}"/>
              </a:ext>
            </a:extLst>
          </p:cNvPr>
          <p:cNvSpPr/>
          <p:nvPr/>
        </p:nvSpPr>
        <p:spPr>
          <a:xfrm>
            <a:off x="4934673" y="1701478"/>
            <a:ext cx="4791919" cy="85232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6E4FCF1-B058-40EF-8FF1-EB6955ED783E}"/>
              </a:ext>
            </a:extLst>
          </p:cNvPr>
          <p:cNvCxnSpPr/>
          <p:nvPr/>
        </p:nvCxnSpPr>
        <p:spPr>
          <a:xfrm>
            <a:off x="9078410" y="2553801"/>
            <a:ext cx="544010" cy="40546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025F42D1-1154-4E11-B4FF-439BE0A5C48E}"/>
              </a:ext>
            </a:extLst>
          </p:cNvPr>
          <p:cNvSpPr txBox="1"/>
          <p:nvPr/>
        </p:nvSpPr>
        <p:spPr>
          <a:xfrm>
            <a:off x="9344029" y="3007097"/>
            <a:ext cx="2138381" cy="646331"/>
          </a:xfrm>
          <a:prstGeom prst="rect">
            <a:avLst/>
          </a:prstGeom>
          <a:noFill/>
        </p:spPr>
        <p:txBody>
          <a:bodyPr wrap="square" rtlCol="0">
            <a:spAutoFit/>
          </a:bodyPr>
          <a:lstStyle/>
          <a:p>
            <a:r>
              <a:rPr lang="en-US" sz="1200" dirty="0">
                <a:solidFill>
                  <a:srgbClr val="FF0000"/>
                </a:solidFill>
              </a:rPr>
              <a:t>One hot encoding target – turning those target into dummy variables</a:t>
            </a:r>
          </a:p>
        </p:txBody>
      </p:sp>
      <p:sp>
        <p:nvSpPr>
          <p:cNvPr id="4" name="Rectangle 3">
            <a:extLst>
              <a:ext uri="{FF2B5EF4-FFF2-40B4-BE49-F238E27FC236}">
                <a16:creationId xmlns:a16="http://schemas.microsoft.com/office/drawing/2014/main" id="{1E482662-061B-4DFA-885F-695633946A82}"/>
              </a:ext>
            </a:extLst>
          </p:cNvPr>
          <p:cNvSpPr/>
          <p:nvPr/>
        </p:nvSpPr>
        <p:spPr>
          <a:xfrm>
            <a:off x="4884458" y="4801749"/>
            <a:ext cx="7101706" cy="1887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B276D0-B6AE-442A-995E-151D18347836}"/>
              </a:ext>
            </a:extLst>
          </p:cNvPr>
          <p:cNvSpPr txBox="1"/>
          <p:nvPr/>
        </p:nvSpPr>
        <p:spPr>
          <a:xfrm>
            <a:off x="4934673" y="635064"/>
            <a:ext cx="6853577" cy="646331"/>
          </a:xfrm>
          <a:prstGeom prst="rect">
            <a:avLst/>
          </a:prstGeom>
          <a:noFill/>
        </p:spPr>
        <p:txBody>
          <a:bodyPr wrap="square" rtlCol="0">
            <a:spAutoFit/>
          </a:bodyPr>
          <a:lstStyle/>
          <a:p>
            <a:pPr algn="ctr"/>
            <a:r>
              <a:rPr lang="en-US" b="1" dirty="0">
                <a:solidFill>
                  <a:schemeClr val="bg1"/>
                </a:solidFill>
              </a:rPr>
              <a:t>LSTM Deep Learning Demo</a:t>
            </a:r>
          </a:p>
          <a:p>
            <a:pPr algn="ctr"/>
            <a:r>
              <a:rPr lang="en-US" b="1" dirty="0">
                <a:solidFill>
                  <a:schemeClr val="bg1"/>
                </a:solidFill>
              </a:rPr>
              <a:t>Question Type Classification Part</a:t>
            </a:r>
          </a:p>
        </p:txBody>
      </p:sp>
    </p:spTree>
    <p:extLst>
      <p:ext uri="{BB962C8B-B14F-4D97-AF65-F5344CB8AC3E}">
        <p14:creationId xmlns:p14="http://schemas.microsoft.com/office/powerpoint/2010/main" val="342655726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1D4CF7-74F2-4BC4-ADE5-D37BFB20C84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Background</a:t>
            </a:r>
            <a:endParaRPr lang="en-US" sz="2600" dirty="0">
              <a:solidFill>
                <a:srgbClr val="FFFFFF"/>
              </a:solidFill>
            </a:endParaRPr>
          </a:p>
        </p:txBody>
      </p:sp>
      <p:pic>
        <p:nvPicPr>
          <p:cNvPr id="1026" name="Picture 2">
            <a:extLst>
              <a:ext uri="{FF2B5EF4-FFF2-40B4-BE49-F238E27FC236}">
                <a16:creationId xmlns:a16="http://schemas.microsoft.com/office/drawing/2014/main" id="{4AB4981F-FC35-4AB2-B135-B06C48C3C5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855"/>
          <a:stretch/>
        </p:blipFill>
        <p:spPr bwMode="auto">
          <a:xfrm>
            <a:off x="3539843" y="429207"/>
            <a:ext cx="8282079" cy="410080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376C7C5-EA6B-409B-9A06-030BC29770EE}"/>
              </a:ext>
            </a:extLst>
          </p:cNvPr>
          <p:cNvSpPr>
            <a:spLocks noGrp="1"/>
          </p:cNvSpPr>
          <p:nvPr>
            <p:ph idx="1"/>
          </p:nvPr>
        </p:nvSpPr>
        <p:spPr>
          <a:xfrm>
            <a:off x="3539843" y="4879910"/>
            <a:ext cx="6018456" cy="1406484"/>
          </a:xfrm>
          <a:ln>
            <a:solidFill>
              <a:schemeClr val="bg2">
                <a:lumMod val="90000"/>
              </a:schemeClr>
            </a:solidFill>
          </a:ln>
          <a:effectLst/>
          <a:scene3d>
            <a:camera prst="orthographicFront">
              <a:rot lat="0" lon="0" rev="0"/>
            </a:camera>
            <a:lightRig rig="contrasting" dir="t">
              <a:rot lat="0" lon="0" rev="1500000"/>
            </a:lightRig>
          </a:scene3d>
          <a:sp3d prstMaterial="metal">
            <a:bevelT w="88900" h="88900"/>
          </a:sp3d>
        </p:spPr>
        <p:style>
          <a:lnRef idx="2">
            <a:schemeClr val="dk1"/>
          </a:lnRef>
          <a:fillRef idx="1">
            <a:schemeClr val="lt1"/>
          </a:fillRef>
          <a:effectRef idx="0">
            <a:schemeClr val="dk1"/>
          </a:effectRef>
          <a:fontRef idx="minor">
            <a:schemeClr val="dk1"/>
          </a:fontRef>
        </p:style>
        <p:txBody>
          <a:bodyPr anchor="ctr">
            <a:normAutofit/>
          </a:bodyPr>
          <a:lstStyle/>
          <a:p>
            <a:pPr fontAlgn="base"/>
            <a:r>
              <a:rPr lang="en-US" sz="1600" dirty="0"/>
              <a:t>Computers are good at answering questions with single, verifiable answers</a:t>
            </a:r>
          </a:p>
          <a:p>
            <a:pPr fontAlgn="base"/>
            <a:r>
              <a:rPr lang="en-US" sz="1600" dirty="0"/>
              <a:t>Humans are better at subjective questions that require a multidimensional understanding of context </a:t>
            </a:r>
          </a:p>
        </p:txBody>
      </p:sp>
      <p:pic>
        <p:nvPicPr>
          <p:cNvPr id="5" name="Picture 4" descr="A picture containing clothing, photo, man, posing&#10;&#10;Description automatically generated">
            <a:extLst>
              <a:ext uri="{FF2B5EF4-FFF2-40B4-BE49-F238E27FC236}">
                <a16:creationId xmlns:a16="http://schemas.microsoft.com/office/drawing/2014/main" id="{DA30D12D-1541-4CE9-9E3C-AB35492BDAC4}"/>
              </a:ext>
            </a:extLst>
          </p:cNvPr>
          <p:cNvPicPr>
            <a:picLocks noChangeAspect="1"/>
          </p:cNvPicPr>
          <p:nvPr/>
        </p:nvPicPr>
        <p:blipFill rotWithShape="1">
          <a:blip r:embed="rId3">
            <a:extLst>
              <a:ext uri="{28A0092B-C50C-407E-A947-70E740481C1C}">
                <a14:useLocalDpi xmlns:a14="http://schemas.microsoft.com/office/drawing/2010/main" val="0"/>
              </a:ext>
            </a:extLst>
          </a:blip>
          <a:srcRect l="13741" t="23885" r="11569"/>
          <a:stretch/>
        </p:blipFill>
        <p:spPr>
          <a:xfrm>
            <a:off x="9727374" y="4879910"/>
            <a:ext cx="1842585" cy="1406484"/>
          </a:xfrm>
          <a:prstGeom prst="rect">
            <a:avLst/>
          </a:prstGeom>
        </p:spPr>
      </p:pic>
    </p:spTree>
    <p:extLst>
      <p:ext uri="{BB962C8B-B14F-4D97-AF65-F5344CB8AC3E}">
        <p14:creationId xmlns:p14="http://schemas.microsoft.com/office/powerpoint/2010/main" val="615602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934E78-F740-449A-B0F2-49BDA29F05AC}"/>
              </a:ext>
            </a:extLst>
          </p:cNvPr>
          <p:cNvSpPr>
            <a:spLocks noGrp="1"/>
          </p:cNvSpPr>
          <p:nvPr>
            <p:ph type="title"/>
          </p:nvPr>
        </p:nvSpPr>
        <p:spPr>
          <a:xfrm>
            <a:off x="490537" y="634731"/>
            <a:ext cx="11210925" cy="744836"/>
          </a:xfrm>
        </p:spPr>
        <p:txBody>
          <a:bodyPr>
            <a:normAutofit/>
          </a:bodyPr>
          <a:lstStyle/>
          <a:p>
            <a:pPr algn="ctr"/>
            <a:r>
              <a:rPr lang="en-US" sz="3200" dirty="0">
                <a:solidFill>
                  <a:schemeClr val="bg1"/>
                </a:solidFill>
              </a:rPr>
              <a:t>MODEL SELECTION </a:t>
            </a:r>
          </a:p>
        </p:txBody>
      </p:sp>
      <p:sp>
        <p:nvSpPr>
          <p:cNvPr id="38" name="TextBox 37">
            <a:extLst>
              <a:ext uri="{FF2B5EF4-FFF2-40B4-BE49-F238E27FC236}">
                <a16:creationId xmlns:a16="http://schemas.microsoft.com/office/drawing/2014/main" id="{FC6F89D3-55CC-4FD0-8E77-E7B33EAB09C3}"/>
              </a:ext>
            </a:extLst>
          </p:cNvPr>
          <p:cNvSpPr txBox="1"/>
          <p:nvPr/>
        </p:nvSpPr>
        <p:spPr>
          <a:xfrm>
            <a:off x="315005" y="2214563"/>
            <a:ext cx="1333500" cy="954107"/>
          </a:xfrm>
          <a:prstGeom prst="rect">
            <a:avLst/>
          </a:prstGeom>
          <a:noFill/>
        </p:spPr>
        <p:txBody>
          <a:bodyPr wrap="square" rtlCol="0">
            <a:spAutoFit/>
          </a:bodyPr>
          <a:lstStyle/>
          <a:p>
            <a:pPr algn="ctr"/>
            <a:r>
              <a:rPr lang="en-US" sz="1400" b="1" dirty="0"/>
              <a:t>SVM </a:t>
            </a:r>
            <a:r>
              <a:rPr lang="en-US" sz="1400" dirty="0"/>
              <a:t>has the</a:t>
            </a:r>
            <a:endParaRPr lang="en-US" sz="1400" b="1" dirty="0"/>
          </a:p>
          <a:p>
            <a:pPr algn="ctr"/>
            <a:r>
              <a:rPr lang="en-US" sz="1400" b="1" dirty="0"/>
              <a:t>Highest </a:t>
            </a:r>
            <a:r>
              <a:rPr lang="en-US" sz="1400" dirty="0"/>
              <a:t>accuracy on testing data</a:t>
            </a:r>
          </a:p>
        </p:txBody>
      </p:sp>
      <p:sp>
        <p:nvSpPr>
          <p:cNvPr id="39" name="Oval 38">
            <a:extLst>
              <a:ext uri="{FF2B5EF4-FFF2-40B4-BE49-F238E27FC236}">
                <a16:creationId xmlns:a16="http://schemas.microsoft.com/office/drawing/2014/main" id="{3735E52A-36AB-4FF3-AC50-5CC7A8E486EF}"/>
              </a:ext>
            </a:extLst>
          </p:cNvPr>
          <p:cNvSpPr/>
          <p:nvPr/>
        </p:nvSpPr>
        <p:spPr>
          <a:xfrm>
            <a:off x="243567" y="1997647"/>
            <a:ext cx="1404938" cy="130968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48BB26AA-7FE5-411F-99BC-DC37CC8E548D}"/>
              </a:ext>
            </a:extLst>
          </p:cNvPr>
          <p:cNvCxnSpPr>
            <a:cxnSpLocks/>
          </p:cNvCxnSpPr>
          <p:nvPr/>
        </p:nvCxnSpPr>
        <p:spPr>
          <a:xfrm>
            <a:off x="1054862" y="3307334"/>
            <a:ext cx="238125" cy="5025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graphicFrame>
        <p:nvGraphicFramePr>
          <p:cNvPr id="53" name="Chart 52">
            <a:extLst>
              <a:ext uri="{FF2B5EF4-FFF2-40B4-BE49-F238E27FC236}">
                <a16:creationId xmlns:a16="http://schemas.microsoft.com/office/drawing/2014/main" id="{46C33F5F-BEA0-4A6D-9B16-987D5A78DFD8}"/>
              </a:ext>
            </a:extLst>
          </p:cNvPr>
          <p:cNvGraphicFramePr>
            <a:graphicFrameLocks/>
          </p:cNvGraphicFramePr>
          <p:nvPr>
            <p:extLst>
              <p:ext uri="{D42A27DB-BD31-4B8C-83A1-F6EECF244321}">
                <p14:modId xmlns:p14="http://schemas.microsoft.com/office/powerpoint/2010/main" val="2070329138"/>
              </p:ext>
            </p:extLst>
          </p:nvPr>
        </p:nvGraphicFramePr>
        <p:xfrm>
          <a:off x="5967886" y="1821317"/>
          <a:ext cx="5980548" cy="4793796"/>
        </p:xfrm>
        <a:graphic>
          <a:graphicData uri="http://schemas.openxmlformats.org/drawingml/2006/chart">
            <c:chart xmlns:c="http://schemas.openxmlformats.org/drawingml/2006/chart" xmlns:r="http://schemas.openxmlformats.org/officeDocument/2006/relationships" r:id="rId3"/>
          </a:graphicData>
        </a:graphic>
      </p:graphicFrame>
      <p:sp>
        <p:nvSpPr>
          <p:cNvPr id="54" name="Rectangle 53">
            <a:extLst>
              <a:ext uri="{FF2B5EF4-FFF2-40B4-BE49-F238E27FC236}">
                <a16:creationId xmlns:a16="http://schemas.microsoft.com/office/drawing/2014/main" id="{5344E670-C7C5-4CFD-895A-70187C9F2609}"/>
              </a:ext>
            </a:extLst>
          </p:cNvPr>
          <p:cNvSpPr/>
          <p:nvPr/>
        </p:nvSpPr>
        <p:spPr>
          <a:xfrm>
            <a:off x="887788" y="6206248"/>
            <a:ext cx="1369302" cy="459497"/>
          </a:xfrm>
          <a:prstGeom prst="rect">
            <a:avLst/>
          </a:prstGeom>
          <a:noFill/>
          <a:ln>
            <a:solidFill>
              <a:schemeClr val="accent4">
                <a:lumMod val="20000"/>
                <a:lumOff val="80000"/>
              </a:schemeClr>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12BDCCB-489A-4BD0-B06F-A04D9ECFC450}"/>
              </a:ext>
            </a:extLst>
          </p:cNvPr>
          <p:cNvSpPr/>
          <p:nvPr/>
        </p:nvSpPr>
        <p:spPr>
          <a:xfrm>
            <a:off x="10030831" y="6148077"/>
            <a:ext cx="1373898" cy="408952"/>
          </a:xfrm>
          <a:prstGeom prst="rect">
            <a:avLst/>
          </a:prstGeom>
          <a:noFill/>
          <a:ln>
            <a:solidFill>
              <a:schemeClr val="accent2">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hart 11">
            <a:extLst>
              <a:ext uri="{FF2B5EF4-FFF2-40B4-BE49-F238E27FC236}">
                <a16:creationId xmlns:a16="http://schemas.microsoft.com/office/drawing/2014/main" id="{0337EC94-CFE5-4597-8A85-9F773AB061F8}"/>
              </a:ext>
            </a:extLst>
          </p:cNvPr>
          <p:cNvGraphicFramePr>
            <a:graphicFrameLocks/>
          </p:cNvGraphicFramePr>
          <p:nvPr>
            <p:extLst>
              <p:ext uri="{D42A27DB-BD31-4B8C-83A1-F6EECF244321}">
                <p14:modId xmlns:p14="http://schemas.microsoft.com/office/powerpoint/2010/main" val="2961184742"/>
              </p:ext>
            </p:extLst>
          </p:nvPr>
        </p:nvGraphicFramePr>
        <p:xfrm>
          <a:off x="409574" y="1696384"/>
          <a:ext cx="5686425" cy="49187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80555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B61AE4-5FE0-4F4F-BCFF-616BBFBD120E}"/>
              </a:ext>
            </a:extLst>
          </p:cNvPr>
          <p:cNvSpPr>
            <a:spLocks noGrp="1"/>
          </p:cNvSpPr>
          <p:nvPr>
            <p:ph type="title"/>
          </p:nvPr>
        </p:nvSpPr>
        <p:spPr>
          <a:xfrm>
            <a:off x="-33338" y="335752"/>
            <a:ext cx="12225338" cy="678662"/>
          </a:xfrm>
          <a:solidFill>
            <a:schemeClr val="tx1"/>
          </a:solidFill>
        </p:spPr>
        <p:txBody>
          <a:bodyPr>
            <a:normAutofit/>
          </a:bodyPr>
          <a:lstStyle/>
          <a:p>
            <a:pPr algn="ctr"/>
            <a:r>
              <a:rPr lang="en-US" sz="3200" dirty="0">
                <a:solidFill>
                  <a:schemeClr val="bg1"/>
                </a:solidFill>
              </a:rPr>
              <a:t>MODEL EVALUATION | PRECISION – RECALL – F1 SCORE</a:t>
            </a:r>
          </a:p>
        </p:txBody>
      </p:sp>
      <p:sp>
        <p:nvSpPr>
          <p:cNvPr id="2" name="Text Placeholder 1">
            <a:extLst>
              <a:ext uri="{FF2B5EF4-FFF2-40B4-BE49-F238E27FC236}">
                <a16:creationId xmlns:a16="http://schemas.microsoft.com/office/drawing/2014/main" id="{503AD07D-0297-4C5A-A1D7-466726F27D09}"/>
              </a:ext>
            </a:extLst>
          </p:cNvPr>
          <p:cNvSpPr>
            <a:spLocks noGrp="1"/>
          </p:cNvSpPr>
          <p:nvPr>
            <p:ph type="body" idx="1"/>
          </p:nvPr>
        </p:nvSpPr>
        <p:spPr>
          <a:xfrm>
            <a:off x="839788" y="1269207"/>
            <a:ext cx="5157787" cy="414337"/>
          </a:xfrm>
        </p:spPr>
        <p:txBody>
          <a:bodyPr>
            <a:normAutofit lnSpcReduction="10000"/>
          </a:bodyPr>
          <a:lstStyle/>
          <a:p>
            <a:pPr algn="ctr"/>
            <a:r>
              <a:rPr lang="en-US" dirty="0"/>
              <a:t>Question Type | SVM	</a:t>
            </a:r>
          </a:p>
        </p:txBody>
      </p:sp>
      <p:pic>
        <p:nvPicPr>
          <p:cNvPr id="9" name="Content Placeholder 8" descr="A screenshot of a social media post&#10;&#10;Description automatically generated">
            <a:extLst>
              <a:ext uri="{FF2B5EF4-FFF2-40B4-BE49-F238E27FC236}">
                <a16:creationId xmlns:a16="http://schemas.microsoft.com/office/drawing/2014/main" id="{06A85FC4-0A41-4C9F-8357-5A777994BF6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2331" t="44311" r="44659" b="21700"/>
          <a:stretch/>
        </p:blipFill>
        <p:spPr>
          <a:xfrm>
            <a:off x="130005" y="1790700"/>
            <a:ext cx="5579912" cy="3231608"/>
          </a:xfrm>
        </p:spPr>
      </p:pic>
      <p:sp>
        <p:nvSpPr>
          <p:cNvPr id="6" name="Text Placeholder 5">
            <a:extLst>
              <a:ext uri="{FF2B5EF4-FFF2-40B4-BE49-F238E27FC236}">
                <a16:creationId xmlns:a16="http://schemas.microsoft.com/office/drawing/2014/main" id="{F381A2E5-8543-4504-9DA2-74F0E8A5615B}"/>
              </a:ext>
            </a:extLst>
          </p:cNvPr>
          <p:cNvSpPr>
            <a:spLocks noGrp="1"/>
          </p:cNvSpPr>
          <p:nvPr>
            <p:ph type="body" sz="quarter" idx="3"/>
          </p:nvPr>
        </p:nvSpPr>
        <p:spPr>
          <a:xfrm>
            <a:off x="6251577" y="1326356"/>
            <a:ext cx="5183188" cy="414337"/>
          </a:xfrm>
        </p:spPr>
        <p:txBody>
          <a:bodyPr>
            <a:normAutofit lnSpcReduction="10000"/>
          </a:bodyPr>
          <a:lstStyle/>
          <a:p>
            <a:pPr algn="ctr"/>
            <a:r>
              <a:rPr lang="en-US" dirty="0"/>
              <a:t>Answer Type | LSTM</a:t>
            </a:r>
          </a:p>
        </p:txBody>
      </p:sp>
      <p:pic>
        <p:nvPicPr>
          <p:cNvPr id="11" name="Content Placeholder 10" descr="A screenshot of a social media post&#10;&#10;Description automatically generated">
            <a:extLst>
              <a:ext uri="{FF2B5EF4-FFF2-40B4-BE49-F238E27FC236}">
                <a16:creationId xmlns:a16="http://schemas.microsoft.com/office/drawing/2014/main" id="{4D8B97C0-E311-4244-9154-4482FEA31F87}"/>
              </a:ext>
            </a:extLst>
          </p:cNvPr>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22470" t="57275" r="45883" b="20922"/>
          <a:stretch/>
        </p:blipFill>
        <p:spPr>
          <a:xfrm>
            <a:off x="6188396" y="1912147"/>
            <a:ext cx="5738883" cy="2224088"/>
          </a:xfrm>
        </p:spPr>
      </p:pic>
      <p:sp>
        <p:nvSpPr>
          <p:cNvPr id="12" name="Rectangle 11">
            <a:extLst>
              <a:ext uri="{FF2B5EF4-FFF2-40B4-BE49-F238E27FC236}">
                <a16:creationId xmlns:a16="http://schemas.microsoft.com/office/drawing/2014/main" id="{56CE36DC-027E-4AAD-9D67-6960AB97B7F3}"/>
              </a:ext>
            </a:extLst>
          </p:cNvPr>
          <p:cNvSpPr/>
          <p:nvPr/>
        </p:nvSpPr>
        <p:spPr>
          <a:xfrm>
            <a:off x="5957887" y="1533525"/>
            <a:ext cx="45719" cy="36433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3" name="Rectangle 12">
            <a:extLst>
              <a:ext uri="{FF2B5EF4-FFF2-40B4-BE49-F238E27FC236}">
                <a16:creationId xmlns:a16="http://schemas.microsoft.com/office/drawing/2014/main" id="{00B330A6-68E9-4AD1-ABD2-F5BBC39E1934}"/>
              </a:ext>
            </a:extLst>
          </p:cNvPr>
          <p:cNvSpPr/>
          <p:nvPr/>
        </p:nvSpPr>
        <p:spPr>
          <a:xfrm>
            <a:off x="9236396" y="3714750"/>
            <a:ext cx="2659132" cy="29051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9EFB4E-8E8E-4819-8858-AA74EF351ECA}"/>
              </a:ext>
            </a:extLst>
          </p:cNvPr>
          <p:cNvSpPr/>
          <p:nvPr/>
        </p:nvSpPr>
        <p:spPr>
          <a:xfrm>
            <a:off x="3339924" y="4591948"/>
            <a:ext cx="2328863" cy="2952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EABE3E2-6417-4B03-9F0A-1700E7778D9D}"/>
              </a:ext>
            </a:extLst>
          </p:cNvPr>
          <p:cNvSpPr txBox="1"/>
          <p:nvPr/>
        </p:nvSpPr>
        <p:spPr>
          <a:xfrm>
            <a:off x="236034" y="5214459"/>
            <a:ext cx="5843297" cy="1477328"/>
          </a:xfrm>
          <a:prstGeom prst="rect">
            <a:avLst/>
          </a:prstGeom>
          <a:noFill/>
        </p:spPr>
        <p:txBody>
          <a:bodyPr wrap="square" rtlCol="0">
            <a:spAutoFit/>
          </a:bodyPr>
          <a:lstStyle/>
          <a:p>
            <a:pPr marL="285750" indent="-285750">
              <a:buFont typeface="Arial" panose="020B0604020202020204" pitchFamily="34" charset="0"/>
              <a:buChar char="•"/>
            </a:pPr>
            <a:r>
              <a:rPr lang="en-US" sz="1500" b="1" dirty="0"/>
              <a:t>Precision Score 49%, recall score 51%, F1 score 49% </a:t>
            </a:r>
            <a:r>
              <a:rPr lang="en-US" sz="1500" dirty="0"/>
              <a:t>- Fair Performance with </a:t>
            </a:r>
            <a:r>
              <a:rPr lang="en-US" sz="1500" b="1" dirty="0"/>
              <a:t>10 targets.</a:t>
            </a:r>
          </a:p>
          <a:p>
            <a:pPr marL="285750" indent="-285750">
              <a:buFont typeface="Arial" panose="020B0604020202020204" pitchFamily="34" charset="0"/>
              <a:buChar char="•"/>
            </a:pPr>
            <a:r>
              <a:rPr lang="en-US" sz="1500" b="1" dirty="0"/>
              <a:t>Baseline Accuracy </a:t>
            </a:r>
            <a:r>
              <a:rPr lang="en-US" sz="1500" dirty="0"/>
              <a:t>= 1/10 = </a:t>
            </a:r>
            <a:r>
              <a:rPr lang="en-US" sz="1500" b="1" dirty="0"/>
              <a:t>10% </a:t>
            </a:r>
            <a:r>
              <a:rPr lang="en-US" sz="1500" dirty="0"/>
              <a:t>- Randomly choose one observation, we have roughly 10% of chance that the guess is right (Probability). Therefore, </a:t>
            </a:r>
            <a:r>
              <a:rPr lang="en-US" sz="1500" b="1" dirty="0"/>
              <a:t>the recall score </a:t>
            </a:r>
            <a:r>
              <a:rPr lang="en-US" sz="1500" dirty="0"/>
              <a:t>and </a:t>
            </a:r>
            <a:r>
              <a:rPr lang="en-US" sz="1500" b="1" dirty="0"/>
              <a:t>precision score </a:t>
            </a:r>
            <a:r>
              <a:rPr lang="en-US" sz="1500" dirty="0"/>
              <a:t>of SVM are </a:t>
            </a:r>
            <a:r>
              <a:rPr lang="en-US" sz="1500" b="1" dirty="0"/>
              <a:t>not so bad </a:t>
            </a:r>
            <a:r>
              <a:rPr lang="en-US" sz="1500" dirty="0"/>
              <a:t>after all.</a:t>
            </a:r>
          </a:p>
        </p:txBody>
      </p:sp>
      <p:sp>
        <p:nvSpPr>
          <p:cNvPr id="16" name="Rectangle 15">
            <a:extLst>
              <a:ext uri="{FF2B5EF4-FFF2-40B4-BE49-F238E27FC236}">
                <a16:creationId xmlns:a16="http://schemas.microsoft.com/office/drawing/2014/main" id="{0EF92D99-7CA2-4A6E-AA1B-19565F6ED810}"/>
              </a:ext>
            </a:extLst>
          </p:cNvPr>
          <p:cNvSpPr/>
          <p:nvPr/>
        </p:nvSpPr>
        <p:spPr>
          <a:xfrm>
            <a:off x="6112671" y="5176837"/>
            <a:ext cx="6096000" cy="1477328"/>
          </a:xfrm>
          <a:prstGeom prst="rect">
            <a:avLst/>
          </a:prstGeom>
        </p:spPr>
        <p:txBody>
          <a:bodyPr>
            <a:spAutoFit/>
          </a:bodyPr>
          <a:lstStyle/>
          <a:p>
            <a:pPr marL="285750" indent="-285750">
              <a:buFont typeface="Arial" panose="020B0604020202020204" pitchFamily="34" charset="0"/>
              <a:buChar char="•"/>
            </a:pPr>
            <a:r>
              <a:rPr lang="en-US" sz="1500" b="1" dirty="0"/>
              <a:t>Precision Score 53%, recall score 61%, F1 score 56% </a:t>
            </a:r>
            <a:r>
              <a:rPr lang="en-US" sz="1500" dirty="0"/>
              <a:t>- Fair Performance with </a:t>
            </a:r>
            <a:r>
              <a:rPr lang="en-US" sz="1500" b="1" dirty="0"/>
              <a:t>4 targets</a:t>
            </a:r>
            <a:r>
              <a:rPr lang="en-US" sz="1500" dirty="0"/>
              <a:t> </a:t>
            </a:r>
          </a:p>
          <a:p>
            <a:pPr marL="285750" indent="-285750">
              <a:buFont typeface="Arial" panose="020B0604020202020204" pitchFamily="34" charset="0"/>
              <a:buChar char="•"/>
            </a:pPr>
            <a:r>
              <a:rPr lang="en-US" sz="1500" b="1" dirty="0"/>
              <a:t>Baseline Accuracy </a:t>
            </a:r>
            <a:r>
              <a:rPr lang="en-US" sz="1500" dirty="0"/>
              <a:t>= 1/4 = </a:t>
            </a:r>
            <a:r>
              <a:rPr lang="en-US" sz="1500" b="1" dirty="0"/>
              <a:t>25% </a:t>
            </a:r>
            <a:r>
              <a:rPr lang="en-US" sz="1500" dirty="0"/>
              <a:t>- Randomly choose one observation, we have roughly 25% of chance that the guess is right (Probability). Therefore, </a:t>
            </a:r>
            <a:r>
              <a:rPr lang="en-US" sz="1500" b="1" dirty="0"/>
              <a:t>the recall score </a:t>
            </a:r>
            <a:r>
              <a:rPr lang="en-US" sz="1500" dirty="0"/>
              <a:t>and </a:t>
            </a:r>
            <a:r>
              <a:rPr lang="en-US" sz="1500" b="1" dirty="0"/>
              <a:t>precision score </a:t>
            </a:r>
            <a:r>
              <a:rPr lang="en-US" sz="1500" dirty="0"/>
              <a:t>are </a:t>
            </a:r>
            <a:r>
              <a:rPr lang="en-US" sz="1500" b="1" dirty="0"/>
              <a:t>not so bad </a:t>
            </a:r>
            <a:r>
              <a:rPr lang="en-US" sz="1500" dirty="0"/>
              <a:t>after all. Furthermore, the </a:t>
            </a:r>
            <a:r>
              <a:rPr lang="en-US" sz="1500" b="1" dirty="0"/>
              <a:t>accuracy</a:t>
            </a:r>
            <a:r>
              <a:rPr lang="en-US" sz="1500" dirty="0"/>
              <a:t> is </a:t>
            </a:r>
            <a:r>
              <a:rPr lang="en-US" sz="1500" b="1" dirty="0"/>
              <a:t>63%</a:t>
            </a:r>
            <a:r>
              <a:rPr lang="en-US" sz="1500" dirty="0"/>
              <a:t>, roughly 3 times of baseline accuracy.</a:t>
            </a:r>
            <a:endParaRPr lang="en-US" sz="1500" b="1" dirty="0"/>
          </a:p>
        </p:txBody>
      </p:sp>
      <p:sp>
        <p:nvSpPr>
          <p:cNvPr id="17" name="Rectangle 16">
            <a:extLst>
              <a:ext uri="{FF2B5EF4-FFF2-40B4-BE49-F238E27FC236}">
                <a16:creationId xmlns:a16="http://schemas.microsoft.com/office/drawing/2014/main" id="{7AB710C4-B846-40B3-8D04-310F2E92FEAC}"/>
              </a:ext>
            </a:extLst>
          </p:cNvPr>
          <p:cNvSpPr/>
          <p:nvPr/>
        </p:nvSpPr>
        <p:spPr>
          <a:xfrm>
            <a:off x="468687" y="2150448"/>
            <a:ext cx="5150967" cy="2952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1D10E12-F6E8-42DF-BCE7-2CB3EF157354}"/>
              </a:ext>
            </a:extLst>
          </p:cNvPr>
          <p:cNvSpPr/>
          <p:nvPr/>
        </p:nvSpPr>
        <p:spPr>
          <a:xfrm>
            <a:off x="6112672" y="2256133"/>
            <a:ext cx="5814608" cy="52516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972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A5AC5-80C2-4A79-870B-6E1C776CF019}"/>
              </a:ext>
            </a:extLst>
          </p:cNvPr>
          <p:cNvSpPr>
            <a:spLocks noGrp="1"/>
          </p:cNvSpPr>
          <p:nvPr>
            <p:ph type="title"/>
          </p:nvPr>
        </p:nvSpPr>
        <p:spPr>
          <a:xfrm>
            <a:off x="0" y="365126"/>
            <a:ext cx="12192000" cy="677934"/>
          </a:xfrm>
          <a:solidFill>
            <a:schemeClr val="tx1"/>
          </a:solidFill>
        </p:spPr>
        <p:txBody>
          <a:bodyPr>
            <a:normAutofit/>
          </a:bodyPr>
          <a:lstStyle/>
          <a:p>
            <a:pPr algn="ctr"/>
            <a:r>
              <a:rPr lang="en-US" sz="3200" dirty="0">
                <a:solidFill>
                  <a:schemeClr val="bg1"/>
                </a:solidFill>
              </a:rPr>
              <a:t>MODEL EVALUATION | CONFUSION MATRIX</a:t>
            </a:r>
          </a:p>
        </p:txBody>
      </p:sp>
      <p:sp>
        <p:nvSpPr>
          <p:cNvPr id="3" name="Text Placeholder 2">
            <a:extLst>
              <a:ext uri="{FF2B5EF4-FFF2-40B4-BE49-F238E27FC236}">
                <a16:creationId xmlns:a16="http://schemas.microsoft.com/office/drawing/2014/main" id="{C5FAECB0-0159-4C32-A879-7EB80D399771}"/>
              </a:ext>
            </a:extLst>
          </p:cNvPr>
          <p:cNvSpPr>
            <a:spLocks noGrp="1"/>
          </p:cNvSpPr>
          <p:nvPr>
            <p:ph type="body" idx="1"/>
          </p:nvPr>
        </p:nvSpPr>
        <p:spPr>
          <a:xfrm>
            <a:off x="724914" y="1492769"/>
            <a:ext cx="5157787" cy="409551"/>
          </a:xfrm>
        </p:spPr>
        <p:txBody>
          <a:bodyPr>
            <a:normAutofit lnSpcReduction="10000"/>
          </a:bodyPr>
          <a:lstStyle/>
          <a:p>
            <a:pPr algn="ctr"/>
            <a:r>
              <a:rPr lang="en-US" dirty="0"/>
              <a:t>Question Type | SVM</a:t>
            </a:r>
          </a:p>
        </p:txBody>
      </p:sp>
      <p:pic>
        <p:nvPicPr>
          <p:cNvPr id="8" name="Content Placeholder 7" descr="A screenshot of a social media post&#10;&#10;Description automatically generated">
            <a:extLst>
              <a:ext uri="{FF2B5EF4-FFF2-40B4-BE49-F238E27FC236}">
                <a16:creationId xmlns:a16="http://schemas.microsoft.com/office/drawing/2014/main" id="{BF84985C-DCF4-4B44-BDF3-355E9686D7C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2561" t="25750" r="33252" b="5513"/>
          <a:stretch/>
        </p:blipFill>
        <p:spPr>
          <a:xfrm>
            <a:off x="281603" y="2132483"/>
            <a:ext cx="5641320" cy="4580057"/>
          </a:xfrm>
        </p:spPr>
      </p:pic>
      <p:sp>
        <p:nvSpPr>
          <p:cNvPr id="5" name="Text Placeholder 4">
            <a:extLst>
              <a:ext uri="{FF2B5EF4-FFF2-40B4-BE49-F238E27FC236}">
                <a16:creationId xmlns:a16="http://schemas.microsoft.com/office/drawing/2014/main" id="{2E6FCFBB-7C7A-4AAA-B30B-0C1C75D997F2}"/>
              </a:ext>
            </a:extLst>
          </p:cNvPr>
          <p:cNvSpPr>
            <a:spLocks noGrp="1"/>
          </p:cNvSpPr>
          <p:nvPr>
            <p:ph type="body" sz="quarter" idx="3"/>
          </p:nvPr>
        </p:nvSpPr>
        <p:spPr>
          <a:xfrm>
            <a:off x="6946324" y="1492769"/>
            <a:ext cx="5183188" cy="409551"/>
          </a:xfrm>
        </p:spPr>
        <p:txBody>
          <a:bodyPr>
            <a:normAutofit lnSpcReduction="10000"/>
          </a:bodyPr>
          <a:lstStyle/>
          <a:p>
            <a:pPr algn="ctr"/>
            <a:r>
              <a:rPr lang="en-US" dirty="0"/>
              <a:t>Answer Type |LSTM</a:t>
            </a:r>
          </a:p>
        </p:txBody>
      </p:sp>
      <p:pic>
        <p:nvPicPr>
          <p:cNvPr id="10" name="Content Placeholder 9" descr="A screenshot of a social media post&#10;&#10;Description automatically generated">
            <a:extLst>
              <a:ext uri="{FF2B5EF4-FFF2-40B4-BE49-F238E27FC236}">
                <a16:creationId xmlns:a16="http://schemas.microsoft.com/office/drawing/2014/main" id="{0BD61E48-9B68-45C6-9D18-A0F2EB0BA963}"/>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20900" t="29336" r="32470" b="5890"/>
          <a:stretch/>
        </p:blipFill>
        <p:spPr>
          <a:xfrm>
            <a:off x="6450321" y="2173423"/>
            <a:ext cx="5567745" cy="4350459"/>
          </a:xfrm>
        </p:spPr>
      </p:pic>
    </p:spTree>
    <p:extLst>
      <p:ext uri="{BB962C8B-B14F-4D97-AF65-F5344CB8AC3E}">
        <p14:creationId xmlns:p14="http://schemas.microsoft.com/office/powerpoint/2010/main" val="2066208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5FEAD0-67DA-42C1-A801-81B72ACC995C}"/>
              </a:ext>
            </a:extLst>
          </p:cNvPr>
          <p:cNvSpPr>
            <a:spLocks noGrp="1"/>
          </p:cNvSpPr>
          <p:nvPr>
            <p:ph type="title"/>
          </p:nvPr>
        </p:nvSpPr>
        <p:spPr>
          <a:xfrm>
            <a:off x="838200" y="365125"/>
            <a:ext cx="10515600" cy="1325563"/>
          </a:xfrm>
        </p:spPr>
        <p:txBody>
          <a:bodyPr>
            <a:normAutofit/>
          </a:bodyPr>
          <a:lstStyle/>
          <a:p>
            <a:r>
              <a:rPr lang="en-US" dirty="0"/>
              <a:t>Conclusion</a:t>
            </a:r>
          </a:p>
        </p:txBody>
      </p:sp>
      <p:graphicFrame>
        <p:nvGraphicFramePr>
          <p:cNvPr id="24" name="Content Placeholder 5">
            <a:extLst>
              <a:ext uri="{FF2B5EF4-FFF2-40B4-BE49-F238E27FC236}">
                <a16:creationId xmlns:a16="http://schemas.microsoft.com/office/drawing/2014/main" id="{B5C3EA5F-9F32-49A4-9781-FBFD02DA9A7A}"/>
              </a:ext>
            </a:extLst>
          </p:cNvPr>
          <p:cNvGraphicFramePr>
            <a:graphicFrameLocks noGrp="1"/>
          </p:cNvGraphicFramePr>
          <p:nvPr>
            <p:ph idx="1"/>
            <p:extLst>
              <p:ext uri="{D42A27DB-BD31-4B8C-83A1-F6EECF244321}">
                <p14:modId xmlns:p14="http://schemas.microsoft.com/office/powerpoint/2010/main" val="38119184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6143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D714-7190-4285-A060-A9E3ED50FE3A}"/>
              </a:ext>
            </a:extLst>
          </p:cNvPr>
          <p:cNvSpPr>
            <a:spLocks noGrp="1"/>
          </p:cNvSpPr>
          <p:nvPr>
            <p:ph type="title"/>
          </p:nvPr>
        </p:nvSpPr>
        <p:spPr>
          <a:xfrm>
            <a:off x="1653363" y="365760"/>
            <a:ext cx="9367203" cy="1188720"/>
          </a:xfrm>
        </p:spPr>
        <p:txBody>
          <a:bodyPr>
            <a:normAutofit/>
          </a:bodyPr>
          <a:lstStyle/>
          <a:p>
            <a:r>
              <a:rPr lang="en-US" dirty="0"/>
              <a:t>Limitation &amp; Recommendation</a:t>
            </a:r>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E4EAFAB-63C8-47D5-8689-5E2C3D73BAA1}"/>
              </a:ext>
            </a:extLst>
          </p:cNvPr>
          <p:cNvSpPr>
            <a:spLocks noGrp="1"/>
          </p:cNvSpPr>
          <p:nvPr>
            <p:ph idx="1"/>
          </p:nvPr>
        </p:nvSpPr>
        <p:spPr>
          <a:xfrm>
            <a:off x="1653363" y="2176272"/>
            <a:ext cx="9367204" cy="4041648"/>
          </a:xfrm>
        </p:spPr>
        <p:txBody>
          <a:bodyPr anchor="t">
            <a:normAutofit lnSpcReduction="10000"/>
          </a:bodyPr>
          <a:lstStyle/>
          <a:p>
            <a:pPr marL="0" indent="0">
              <a:buNone/>
            </a:pPr>
            <a:r>
              <a:rPr lang="en-US" sz="1900" b="1" dirty="0"/>
              <a:t>LIMITATION</a:t>
            </a:r>
          </a:p>
          <a:p>
            <a:r>
              <a:rPr lang="en-US" sz="1900" dirty="0"/>
              <a:t>Part II – </a:t>
            </a:r>
            <a:r>
              <a:rPr lang="en-US" sz="1900" b="1" dirty="0">
                <a:solidFill>
                  <a:srgbClr val="C00000"/>
                </a:solidFill>
              </a:rPr>
              <a:t>Extremely unbalanced classes </a:t>
            </a:r>
            <a:r>
              <a:rPr lang="en-US" sz="1900" dirty="0"/>
              <a:t>between observations. For instance, </a:t>
            </a:r>
            <a:r>
              <a:rPr lang="en-US" sz="1900" b="1" dirty="0" err="1"/>
              <a:t>question_type_spelling</a:t>
            </a:r>
            <a:r>
              <a:rPr lang="en-US" sz="1900" b="1" dirty="0"/>
              <a:t> </a:t>
            </a:r>
            <a:r>
              <a:rPr lang="en-US" sz="1900" dirty="0"/>
              <a:t>only has </a:t>
            </a:r>
            <a:r>
              <a:rPr lang="en-US" sz="1900" b="1" dirty="0"/>
              <a:t>2 observations</a:t>
            </a:r>
            <a:r>
              <a:rPr lang="en-US" sz="1900" dirty="0"/>
              <a:t>. </a:t>
            </a:r>
          </a:p>
          <a:p>
            <a:r>
              <a:rPr lang="en-US" sz="1900" dirty="0"/>
              <a:t>The testing data was split from the train data from Kaggle. Therefore, </a:t>
            </a:r>
            <a:r>
              <a:rPr lang="en-US" sz="1900" b="1" dirty="0">
                <a:solidFill>
                  <a:srgbClr val="C00000"/>
                </a:solidFill>
              </a:rPr>
              <a:t>the testing </a:t>
            </a:r>
            <a:r>
              <a:rPr lang="en-US" sz="1900" dirty="0"/>
              <a:t>data might </a:t>
            </a:r>
            <a:r>
              <a:rPr lang="en-US" sz="1900" b="1" dirty="0">
                <a:solidFill>
                  <a:srgbClr val="C00000"/>
                </a:solidFill>
              </a:rPr>
              <a:t>not include all types</a:t>
            </a:r>
            <a:r>
              <a:rPr lang="en-US" sz="1900" dirty="0"/>
              <a:t>. For instance,</a:t>
            </a:r>
            <a:r>
              <a:rPr lang="en-US" sz="1900" b="1" dirty="0"/>
              <a:t> </a:t>
            </a:r>
            <a:r>
              <a:rPr lang="en-US" sz="1900" b="1" dirty="0" err="1"/>
              <a:t>question_type_spelling</a:t>
            </a:r>
            <a:r>
              <a:rPr lang="en-US" sz="1900" b="1" dirty="0"/>
              <a:t> is missing in the testing </a:t>
            </a:r>
            <a:r>
              <a:rPr lang="en-US" sz="1900" dirty="0"/>
              <a:t>data for this project. This could affect the accuracy rate on testing set.</a:t>
            </a:r>
          </a:p>
          <a:p>
            <a:r>
              <a:rPr lang="en-US" sz="1900" dirty="0"/>
              <a:t>For Question &amp; Answer Type target</a:t>
            </a:r>
            <a:r>
              <a:rPr lang="en-US" sz="1900" b="1" dirty="0"/>
              <a:t>, </a:t>
            </a:r>
            <a:r>
              <a:rPr lang="en-US" sz="1900" b="1" dirty="0">
                <a:solidFill>
                  <a:srgbClr val="C00000"/>
                </a:solidFill>
              </a:rPr>
              <a:t>multiple classes are mixed</a:t>
            </a:r>
            <a:r>
              <a:rPr lang="en-US" sz="1900" b="1" dirty="0"/>
              <a:t> </a:t>
            </a:r>
            <a:r>
              <a:rPr lang="en-US" sz="1900" dirty="0"/>
              <a:t>due to the maximum probability score for each type is the same for multiple observations,  which can </a:t>
            </a:r>
            <a:r>
              <a:rPr lang="en-US" sz="1900" b="1" dirty="0"/>
              <a:t>distract the learning ability of the model.</a:t>
            </a:r>
          </a:p>
          <a:p>
            <a:pPr marL="0" indent="0">
              <a:buNone/>
            </a:pPr>
            <a:r>
              <a:rPr lang="en-US" sz="1900" b="1" dirty="0"/>
              <a:t>RECOMMENDATION</a:t>
            </a:r>
          </a:p>
          <a:p>
            <a:r>
              <a:rPr lang="en-US" sz="1900" b="1" dirty="0"/>
              <a:t>Collect more data </a:t>
            </a:r>
            <a:r>
              <a:rPr lang="en-US" sz="1900" dirty="0"/>
              <a:t>on each types and </a:t>
            </a:r>
            <a:r>
              <a:rPr lang="en-US" sz="1900" b="1" dirty="0"/>
              <a:t>retrain the model.</a:t>
            </a:r>
          </a:p>
          <a:p>
            <a:r>
              <a:rPr lang="en-US" sz="1900" b="1" dirty="0"/>
              <a:t>New feature selection</a:t>
            </a:r>
            <a:r>
              <a:rPr lang="en-US" sz="1900" dirty="0"/>
              <a:t>, such </a:t>
            </a:r>
            <a:r>
              <a:rPr lang="en-US" sz="1900" b="1" dirty="0"/>
              <a:t>as POS – part of speech </a:t>
            </a:r>
            <a:r>
              <a:rPr lang="en-US" sz="1900" dirty="0"/>
              <a:t>– This feature might consider the structure of sentence, which can relate to the type of question.</a:t>
            </a:r>
          </a:p>
        </p:txBody>
      </p:sp>
    </p:spTree>
    <p:extLst>
      <p:ext uri="{BB962C8B-B14F-4D97-AF65-F5344CB8AC3E}">
        <p14:creationId xmlns:p14="http://schemas.microsoft.com/office/powerpoint/2010/main" val="3407027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E23E2465-71FD-42E6-A783-12831AEC2F26}"/>
              </a:ext>
            </a:extLst>
          </p:cNvPr>
          <p:cNvPicPr>
            <a:picLocks noChangeAspect="1"/>
          </p:cNvPicPr>
          <p:nvPr/>
        </p:nvPicPr>
        <p:blipFill rotWithShape="1">
          <a:blip r:embed="rId2">
            <a:extLst>
              <a:ext uri="{28A0092B-C50C-407E-A947-70E740481C1C}">
                <a14:useLocalDpi xmlns:a14="http://schemas.microsoft.com/office/drawing/2010/main" val="0"/>
              </a:ext>
            </a:extLst>
          </a:blip>
          <a:srcRect t="1704" b="23296"/>
          <a:stretch/>
        </p:blipFill>
        <p:spPr>
          <a:xfrm>
            <a:off x="20" y="10"/>
            <a:ext cx="12191980" cy="6857990"/>
          </a:xfrm>
          <a:prstGeom prst="rect">
            <a:avLst/>
          </a:prstGeom>
        </p:spPr>
      </p:pic>
      <p:sp>
        <p:nvSpPr>
          <p:cNvPr id="8"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DF01F6F-5801-4295-903B-7AE8C142E432}"/>
              </a:ext>
            </a:extLst>
          </p:cNvPr>
          <p:cNvSpPr>
            <a:spLocks noGrp="1"/>
          </p:cNvSpPr>
          <p:nvPr>
            <p:ph type="title"/>
          </p:nvPr>
        </p:nvSpPr>
        <p:spPr>
          <a:xfrm>
            <a:off x="523875" y="5317240"/>
            <a:ext cx="11210925" cy="744836"/>
          </a:xfrm>
        </p:spPr>
        <p:txBody>
          <a:bodyPr vert="horz" lIns="91440" tIns="45720" rIns="91440" bIns="45720" rtlCol="0">
            <a:normAutofit/>
          </a:bodyPr>
          <a:lstStyle/>
          <a:p>
            <a:pPr algn="ctr"/>
            <a:r>
              <a:rPr lang="en-US" sz="3600">
                <a:ln w="22225">
                  <a:solidFill>
                    <a:schemeClr val="tx1"/>
                  </a:solidFill>
                  <a:miter lim="800000"/>
                </a:ln>
                <a:solidFill>
                  <a:schemeClr val="tx1">
                    <a:lumMod val="85000"/>
                    <a:lumOff val="15000"/>
                  </a:schemeClr>
                </a:solidFill>
              </a:rPr>
              <a:t>Any Question ?</a:t>
            </a:r>
          </a:p>
        </p:txBody>
      </p:sp>
      <p:cxnSp>
        <p:nvCxnSpPr>
          <p:cNvPr id="9"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259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4CF7-74F2-4BC4-ADE5-D37BFB20C843}"/>
              </a:ext>
            </a:extLst>
          </p:cNvPr>
          <p:cNvSpPr>
            <a:spLocks noGrp="1"/>
          </p:cNvSpPr>
          <p:nvPr>
            <p:ph type="title"/>
          </p:nvPr>
        </p:nvSpPr>
        <p:spPr>
          <a:xfrm>
            <a:off x="838200" y="365125"/>
            <a:ext cx="10515600" cy="1325563"/>
          </a:xfrm>
        </p:spPr>
        <p:txBody>
          <a:bodyPr>
            <a:normAutofit/>
          </a:bodyPr>
          <a:lstStyle/>
          <a:p>
            <a:r>
              <a:rPr lang="en-US" dirty="0"/>
              <a:t>PROBLEM STATEMENT</a:t>
            </a:r>
          </a:p>
        </p:txBody>
      </p:sp>
      <p:graphicFrame>
        <p:nvGraphicFramePr>
          <p:cNvPr id="5" name="Content Placeholder 2">
            <a:extLst>
              <a:ext uri="{FF2B5EF4-FFF2-40B4-BE49-F238E27FC236}">
                <a16:creationId xmlns:a16="http://schemas.microsoft.com/office/drawing/2014/main" id="{2E834420-E030-41A7-9E27-2CF78BAC6B18}"/>
              </a:ext>
            </a:extLst>
          </p:cNvPr>
          <p:cNvGraphicFramePr>
            <a:graphicFrameLocks noGrp="1"/>
          </p:cNvGraphicFramePr>
          <p:nvPr>
            <p:ph idx="1"/>
            <p:extLst>
              <p:ext uri="{D42A27DB-BD31-4B8C-83A1-F6EECF244321}">
                <p14:modId xmlns:p14="http://schemas.microsoft.com/office/powerpoint/2010/main" val="5832206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073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4CF7-74F2-4BC4-ADE5-D37BFB20C843}"/>
              </a:ext>
            </a:extLst>
          </p:cNvPr>
          <p:cNvSpPr>
            <a:spLocks noGrp="1"/>
          </p:cNvSpPr>
          <p:nvPr>
            <p:ph type="title"/>
          </p:nvPr>
        </p:nvSpPr>
        <p:spPr>
          <a:xfrm>
            <a:off x="838200" y="620392"/>
            <a:ext cx="3374136" cy="5504688"/>
          </a:xfrm>
        </p:spPr>
        <p:txBody>
          <a:bodyPr>
            <a:normAutofit/>
          </a:bodyPr>
          <a:lstStyle/>
          <a:p>
            <a:r>
              <a:rPr lang="en-US" dirty="0"/>
              <a:t>GOOGLE QUEST Q&amp;A</a:t>
            </a:r>
            <a:br>
              <a:rPr lang="en-US" dirty="0"/>
            </a:br>
            <a:r>
              <a:rPr lang="en-US" dirty="0"/>
              <a:t>LABELLING DATASET</a:t>
            </a:r>
          </a:p>
        </p:txBody>
      </p:sp>
      <p:graphicFrame>
        <p:nvGraphicFramePr>
          <p:cNvPr id="44" name="Content Placeholder 2">
            <a:extLst>
              <a:ext uri="{FF2B5EF4-FFF2-40B4-BE49-F238E27FC236}">
                <a16:creationId xmlns:a16="http://schemas.microsoft.com/office/drawing/2014/main" id="{A511D235-E1D8-48D8-B357-A2B55C9B2065}"/>
              </a:ext>
            </a:extLst>
          </p:cNvPr>
          <p:cNvGraphicFramePr>
            <a:graphicFrameLocks noGrp="1"/>
          </p:cNvGraphicFramePr>
          <p:nvPr>
            <p:ph idx="1"/>
            <p:extLst>
              <p:ext uri="{D42A27DB-BD31-4B8C-83A1-F6EECF244321}">
                <p14:modId xmlns:p14="http://schemas.microsoft.com/office/powerpoint/2010/main" val="2786651388"/>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7770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D4CF7-74F2-4BC4-ADE5-D37BFB20C843}"/>
              </a:ext>
            </a:extLst>
          </p:cNvPr>
          <p:cNvSpPr>
            <a:spLocks noGrp="1"/>
          </p:cNvSpPr>
          <p:nvPr>
            <p:ph type="title"/>
          </p:nvPr>
        </p:nvSpPr>
        <p:spPr>
          <a:xfrm>
            <a:off x="0" y="513962"/>
            <a:ext cx="12192000" cy="583883"/>
          </a:xfrm>
          <a:solidFill>
            <a:schemeClr val="tx1"/>
          </a:solidFill>
        </p:spPr>
        <p:txBody>
          <a:bodyPr>
            <a:normAutofit/>
          </a:bodyPr>
          <a:lstStyle/>
          <a:p>
            <a:pPr algn="ctr"/>
            <a:r>
              <a:rPr lang="en-US" sz="3200" dirty="0">
                <a:solidFill>
                  <a:schemeClr val="bg1"/>
                </a:solidFill>
              </a:rPr>
              <a:t>METHODOLOGY DIAGRAM </a:t>
            </a:r>
          </a:p>
        </p:txBody>
      </p:sp>
      <p:graphicFrame>
        <p:nvGraphicFramePr>
          <p:cNvPr id="6" name="Diagram 5">
            <a:extLst>
              <a:ext uri="{FF2B5EF4-FFF2-40B4-BE49-F238E27FC236}">
                <a16:creationId xmlns:a16="http://schemas.microsoft.com/office/drawing/2014/main" id="{88F9F6D7-0062-423A-B558-495C494CD7D6}"/>
              </a:ext>
            </a:extLst>
          </p:cNvPr>
          <p:cNvGraphicFramePr/>
          <p:nvPr/>
        </p:nvGraphicFramePr>
        <p:xfrm>
          <a:off x="111968" y="1912776"/>
          <a:ext cx="11997612" cy="4030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8572221D-3C28-474A-BD50-E1F5A01BB7EB}"/>
              </a:ext>
            </a:extLst>
          </p:cNvPr>
          <p:cNvGraphicFramePr/>
          <p:nvPr/>
        </p:nvGraphicFramePr>
        <p:xfrm>
          <a:off x="6598558" y="1388303"/>
          <a:ext cx="2305957" cy="16107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a:extLst>
              <a:ext uri="{FF2B5EF4-FFF2-40B4-BE49-F238E27FC236}">
                <a16:creationId xmlns:a16="http://schemas.microsoft.com/office/drawing/2014/main" id="{57575136-8976-44AC-BC21-83861DF1B158}"/>
              </a:ext>
            </a:extLst>
          </p:cNvPr>
          <p:cNvGraphicFramePr/>
          <p:nvPr/>
        </p:nvGraphicFramePr>
        <p:xfrm>
          <a:off x="6598558" y="4898571"/>
          <a:ext cx="2305957" cy="168510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4" name="Arrow: Down 3">
            <a:extLst>
              <a:ext uri="{FF2B5EF4-FFF2-40B4-BE49-F238E27FC236}">
                <a16:creationId xmlns:a16="http://schemas.microsoft.com/office/drawing/2014/main" id="{9C8BD701-FBE0-496F-8985-52B387400C31}"/>
              </a:ext>
            </a:extLst>
          </p:cNvPr>
          <p:cNvSpPr/>
          <p:nvPr/>
        </p:nvSpPr>
        <p:spPr>
          <a:xfrm>
            <a:off x="7630886" y="4403271"/>
            <a:ext cx="290696" cy="495300"/>
          </a:xfrm>
          <a:prstGeom prst="down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CDD11E8E-1E8B-436E-BF1F-B807CCB6D3C4}"/>
              </a:ext>
            </a:extLst>
          </p:cNvPr>
          <p:cNvSpPr/>
          <p:nvPr/>
        </p:nvSpPr>
        <p:spPr>
          <a:xfrm>
            <a:off x="7601448" y="2999014"/>
            <a:ext cx="290696" cy="500743"/>
          </a:xfrm>
          <a:prstGeom prst="up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7872CF4-6A11-4D61-9B8D-6C24E313138E}"/>
              </a:ext>
            </a:extLst>
          </p:cNvPr>
          <p:cNvSpPr/>
          <p:nvPr/>
        </p:nvSpPr>
        <p:spPr>
          <a:xfrm>
            <a:off x="2674094" y="1993603"/>
            <a:ext cx="3865738"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dirty="0">
                <a:ln/>
                <a:solidFill>
                  <a:schemeClr val="accent3"/>
                </a:solidFill>
              </a:rPr>
              <a:t>Part I Category/Topic Classification</a:t>
            </a:r>
          </a:p>
        </p:txBody>
      </p:sp>
      <p:sp>
        <p:nvSpPr>
          <p:cNvPr id="10" name="Rectangle 9">
            <a:extLst>
              <a:ext uri="{FF2B5EF4-FFF2-40B4-BE49-F238E27FC236}">
                <a16:creationId xmlns:a16="http://schemas.microsoft.com/office/drawing/2014/main" id="{165552EE-582C-468F-A08E-EC0C10DE5634}"/>
              </a:ext>
            </a:extLst>
          </p:cNvPr>
          <p:cNvSpPr/>
          <p:nvPr/>
        </p:nvSpPr>
        <p:spPr>
          <a:xfrm>
            <a:off x="2936620" y="5568799"/>
            <a:ext cx="3508461"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dirty="0">
                <a:ln/>
                <a:solidFill>
                  <a:schemeClr val="accent3"/>
                </a:solidFill>
              </a:rPr>
              <a:t>Part II Q&amp;A Types Classification</a:t>
            </a:r>
          </a:p>
        </p:txBody>
      </p:sp>
    </p:spTree>
    <p:extLst>
      <p:ext uri="{BB962C8B-B14F-4D97-AF65-F5344CB8AC3E}">
        <p14:creationId xmlns:p14="http://schemas.microsoft.com/office/powerpoint/2010/main" val="1854188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28186986-3D2C-46E2-AF3E-16E1628E1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6BB93-3E41-4C91-A4B3-86C7BD57E21F}"/>
              </a:ext>
            </a:extLst>
          </p:cNvPr>
          <p:cNvSpPr>
            <a:spLocks noGrp="1"/>
          </p:cNvSpPr>
          <p:nvPr>
            <p:ph type="title"/>
          </p:nvPr>
        </p:nvSpPr>
        <p:spPr>
          <a:xfrm>
            <a:off x="7602014" y="856271"/>
            <a:ext cx="4041648" cy="1645139"/>
          </a:xfrm>
        </p:spPr>
        <p:txBody>
          <a:bodyPr vert="horz" lIns="91440" tIns="45720" rIns="91440" bIns="45720" rtlCol="0" anchor="b">
            <a:normAutofit/>
          </a:bodyPr>
          <a:lstStyle/>
          <a:p>
            <a:r>
              <a:rPr lang="en-US" sz="3800" dirty="0"/>
              <a:t>VARIABLES SELECTION</a:t>
            </a:r>
          </a:p>
        </p:txBody>
      </p:sp>
      <p:pic>
        <p:nvPicPr>
          <p:cNvPr id="15" name="Content Placeholder 14" descr="A screenshot of a cell phone&#10;&#10;Description automatically generated">
            <a:extLst>
              <a:ext uri="{FF2B5EF4-FFF2-40B4-BE49-F238E27FC236}">
                <a16:creationId xmlns:a16="http://schemas.microsoft.com/office/drawing/2014/main" id="{2123569B-3FAD-42FB-9136-29D04E39B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57" y="637709"/>
            <a:ext cx="2941769" cy="2743200"/>
          </a:xfrm>
          <a:prstGeom prst="rect">
            <a:avLst/>
          </a:prstGeom>
        </p:spPr>
      </p:pic>
      <p:pic>
        <p:nvPicPr>
          <p:cNvPr id="43" name="Picture 42" descr="A screenshot of a cell phone&#10;&#10;Description automatically generated">
            <a:extLst>
              <a:ext uri="{FF2B5EF4-FFF2-40B4-BE49-F238E27FC236}">
                <a16:creationId xmlns:a16="http://schemas.microsoft.com/office/drawing/2014/main" id="{FE90DB4B-606D-4720-8EE7-175F68F47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5329" y="775784"/>
            <a:ext cx="3246120" cy="2467050"/>
          </a:xfrm>
          <a:prstGeom prst="rect">
            <a:avLst/>
          </a:prstGeom>
        </p:spPr>
      </p:pic>
      <p:sp>
        <p:nvSpPr>
          <p:cNvPr id="88" name="Rectangle 87">
            <a:extLst>
              <a:ext uri="{FF2B5EF4-FFF2-40B4-BE49-F238E27FC236}">
                <a16:creationId xmlns:a16="http://schemas.microsoft.com/office/drawing/2014/main" id="{481EABE0-FA8E-49A5-A966-F0539111C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36709"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56A3E26D-73B1-468C-B97B-BC1815959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02012" y="2712821"/>
            <a:ext cx="3975945"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0" name="Picture 49">
            <a:extLst>
              <a:ext uri="{FF2B5EF4-FFF2-40B4-BE49-F238E27FC236}">
                <a16:creationId xmlns:a16="http://schemas.microsoft.com/office/drawing/2014/main" id="{5F007D0E-1139-42D2-AD56-4463CEDAF2F9}"/>
              </a:ext>
            </a:extLst>
          </p:cNvPr>
          <p:cNvPicPr>
            <a:picLocks noChangeAspect="1"/>
          </p:cNvPicPr>
          <p:nvPr/>
        </p:nvPicPr>
        <p:blipFill rotWithShape="1">
          <a:blip r:embed="rId5">
            <a:extLst>
              <a:ext uri="{28A0092B-C50C-407E-A947-70E740481C1C}">
                <a14:useLocalDpi xmlns:a14="http://schemas.microsoft.com/office/drawing/2010/main" val="0"/>
              </a:ext>
            </a:extLst>
          </a:blip>
          <a:srcRect l="48499" t="44726" r="32797" b="25650"/>
          <a:stretch/>
        </p:blipFill>
        <p:spPr>
          <a:xfrm>
            <a:off x="527757" y="3545840"/>
            <a:ext cx="3078883" cy="2743200"/>
          </a:xfrm>
          <a:prstGeom prst="rect">
            <a:avLst/>
          </a:prstGeom>
        </p:spPr>
      </p:pic>
      <p:pic>
        <p:nvPicPr>
          <p:cNvPr id="19" name="Picture 18" descr="A picture containing knife, table&#10;&#10;Description automatically generated">
            <a:extLst>
              <a:ext uri="{FF2B5EF4-FFF2-40B4-BE49-F238E27FC236}">
                <a16:creationId xmlns:a16="http://schemas.microsoft.com/office/drawing/2014/main" id="{13D7B9F0-4898-4416-8368-DDECACF8D7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6640" y="3518191"/>
            <a:ext cx="2751002" cy="900953"/>
          </a:xfrm>
          <a:prstGeom prst="rect">
            <a:avLst/>
          </a:prstGeom>
        </p:spPr>
      </p:pic>
      <p:sp>
        <p:nvSpPr>
          <p:cNvPr id="83" name="Content Placeholder 82">
            <a:extLst>
              <a:ext uri="{FF2B5EF4-FFF2-40B4-BE49-F238E27FC236}">
                <a16:creationId xmlns:a16="http://schemas.microsoft.com/office/drawing/2014/main" id="{D85FD7B5-025C-47EC-AF37-C189DBE83EED}"/>
              </a:ext>
            </a:extLst>
          </p:cNvPr>
          <p:cNvSpPr>
            <a:spLocks noGrp="1"/>
          </p:cNvSpPr>
          <p:nvPr>
            <p:ph idx="1"/>
          </p:nvPr>
        </p:nvSpPr>
        <p:spPr>
          <a:xfrm>
            <a:off x="7602014" y="2942520"/>
            <a:ext cx="4041648" cy="3245804"/>
          </a:xfrm>
        </p:spPr>
        <p:txBody>
          <a:bodyPr>
            <a:normAutofit/>
          </a:bodyPr>
          <a:lstStyle/>
          <a:p>
            <a:r>
              <a:rPr lang="en-US" sz="1800" b="1" dirty="0"/>
              <a:t>Main inputs</a:t>
            </a:r>
          </a:p>
          <a:p>
            <a:pPr lvl="1"/>
            <a:r>
              <a:rPr lang="en-US" sz="1400" dirty="0" err="1"/>
              <a:t>question_title</a:t>
            </a:r>
            <a:endParaRPr lang="en-US" sz="1400" dirty="0"/>
          </a:p>
          <a:p>
            <a:pPr lvl="1"/>
            <a:r>
              <a:rPr lang="en-US" sz="1400" dirty="0" err="1"/>
              <a:t>question_body</a:t>
            </a:r>
            <a:endParaRPr lang="en-US" sz="1400" dirty="0"/>
          </a:p>
          <a:p>
            <a:pPr lvl="1"/>
            <a:r>
              <a:rPr lang="en-US" sz="1400" dirty="0"/>
              <a:t>answer</a:t>
            </a:r>
          </a:p>
          <a:p>
            <a:r>
              <a:rPr lang="en-US" sz="1800" b="1" dirty="0"/>
              <a:t>Target</a:t>
            </a:r>
          </a:p>
          <a:p>
            <a:pPr lvl="1"/>
            <a:r>
              <a:rPr lang="en-US" sz="1400" dirty="0"/>
              <a:t>category</a:t>
            </a:r>
          </a:p>
          <a:p>
            <a:pPr lvl="1"/>
            <a:r>
              <a:rPr lang="en-US" sz="1400" dirty="0" err="1"/>
              <a:t>question_type_mixed</a:t>
            </a:r>
            <a:endParaRPr lang="en-US" sz="1400" dirty="0"/>
          </a:p>
          <a:p>
            <a:pPr lvl="1"/>
            <a:r>
              <a:rPr lang="en-US" sz="1400" dirty="0" err="1"/>
              <a:t>answer_type_mixed</a:t>
            </a:r>
            <a:endParaRPr lang="en-US" sz="1400" dirty="0"/>
          </a:p>
        </p:txBody>
      </p:sp>
      <p:sp>
        <p:nvSpPr>
          <p:cNvPr id="51" name="Rectangle 50">
            <a:extLst>
              <a:ext uri="{FF2B5EF4-FFF2-40B4-BE49-F238E27FC236}">
                <a16:creationId xmlns:a16="http://schemas.microsoft.com/office/drawing/2014/main" id="{0E1B4A36-9B21-4FE8-A635-33DDD6D79E35}"/>
              </a:ext>
            </a:extLst>
          </p:cNvPr>
          <p:cNvSpPr/>
          <p:nvPr/>
        </p:nvSpPr>
        <p:spPr>
          <a:xfrm>
            <a:off x="614043" y="856271"/>
            <a:ext cx="1824357" cy="73376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CD4263B-24E1-41E0-AFA5-05C77D916331}"/>
              </a:ext>
            </a:extLst>
          </p:cNvPr>
          <p:cNvSpPr/>
          <p:nvPr/>
        </p:nvSpPr>
        <p:spPr>
          <a:xfrm>
            <a:off x="614043" y="2174240"/>
            <a:ext cx="1824357" cy="32717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1B0062F-627B-4FAB-BF8B-7C8D12CDBE93}"/>
              </a:ext>
            </a:extLst>
          </p:cNvPr>
          <p:cNvSpPr/>
          <p:nvPr/>
        </p:nvSpPr>
        <p:spPr>
          <a:xfrm>
            <a:off x="3645329" y="812801"/>
            <a:ext cx="1653111" cy="294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4002635-FAE1-4983-8110-09C66921C5E5}"/>
              </a:ext>
            </a:extLst>
          </p:cNvPr>
          <p:cNvSpPr/>
          <p:nvPr/>
        </p:nvSpPr>
        <p:spPr>
          <a:xfrm>
            <a:off x="426720" y="3518191"/>
            <a:ext cx="6217920" cy="2816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96D12F2D-9114-4ACF-A3B4-4E98290658AC}"/>
              </a:ext>
            </a:extLst>
          </p:cNvPr>
          <p:cNvSpPr txBox="1"/>
          <p:nvPr/>
        </p:nvSpPr>
        <p:spPr>
          <a:xfrm>
            <a:off x="2595880" y="236312"/>
            <a:ext cx="873646" cy="307777"/>
          </a:xfrm>
          <a:prstGeom prst="rect">
            <a:avLst/>
          </a:prstGeom>
          <a:noFill/>
        </p:spPr>
        <p:txBody>
          <a:bodyPr wrap="square" rtlCol="0">
            <a:spAutoFit/>
          </a:bodyPr>
          <a:lstStyle/>
          <a:p>
            <a:r>
              <a:rPr lang="en-US" sz="1400" b="1" dirty="0"/>
              <a:t>Inputs</a:t>
            </a:r>
          </a:p>
        </p:txBody>
      </p:sp>
      <p:cxnSp>
        <p:nvCxnSpPr>
          <p:cNvPr id="98" name="Straight Arrow Connector 97">
            <a:extLst>
              <a:ext uri="{FF2B5EF4-FFF2-40B4-BE49-F238E27FC236}">
                <a16:creationId xmlns:a16="http://schemas.microsoft.com/office/drawing/2014/main" id="{49968617-F0DC-4085-B569-59BD2E3C4E49}"/>
              </a:ext>
            </a:extLst>
          </p:cNvPr>
          <p:cNvCxnSpPr/>
          <p:nvPr/>
        </p:nvCxnSpPr>
        <p:spPr>
          <a:xfrm>
            <a:off x="5344160" y="960121"/>
            <a:ext cx="21336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53A16BAB-F456-4074-8320-1F6B52E3EA86}"/>
              </a:ext>
            </a:extLst>
          </p:cNvPr>
          <p:cNvSpPr txBox="1"/>
          <p:nvPr/>
        </p:nvSpPr>
        <p:spPr>
          <a:xfrm>
            <a:off x="5563426" y="532285"/>
            <a:ext cx="1259013" cy="954107"/>
          </a:xfrm>
          <a:prstGeom prst="rect">
            <a:avLst/>
          </a:prstGeom>
          <a:noFill/>
        </p:spPr>
        <p:txBody>
          <a:bodyPr wrap="square" rtlCol="0">
            <a:spAutoFit/>
          </a:bodyPr>
          <a:lstStyle/>
          <a:p>
            <a:r>
              <a:rPr lang="en-US" sz="1400" b="1" dirty="0"/>
              <a:t>PART1:</a:t>
            </a:r>
          </a:p>
          <a:p>
            <a:r>
              <a:rPr lang="en-US" sz="1400" b="1" dirty="0"/>
              <a:t>Category classification target</a:t>
            </a:r>
          </a:p>
        </p:txBody>
      </p:sp>
      <p:cxnSp>
        <p:nvCxnSpPr>
          <p:cNvPr id="103" name="Connector: Elbow 102">
            <a:extLst>
              <a:ext uri="{FF2B5EF4-FFF2-40B4-BE49-F238E27FC236}">
                <a16:creationId xmlns:a16="http://schemas.microsoft.com/office/drawing/2014/main" id="{1D055CE0-09AF-408A-A099-03BFDD2BCA46}"/>
              </a:ext>
            </a:extLst>
          </p:cNvPr>
          <p:cNvCxnSpPr>
            <a:stCxn id="52" idx="3"/>
          </p:cNvCxnSpPr>
          <p:nvPr/>
        </p:nvCxnSpPr>
        <p:spPr>
          <a:xfrm flipV="1">
            <a:off x="2438400" y="601133"/>
            <a:ext cx="496364" cy="17366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8C1E6F9-210C-4727-8AB2-882E42915A69}"/>
              </a:ext>
            </a:extLst>
          </p:cNvPr>
          <p:cNvCxnSpPr>
            <a:cxnSpLocks/>
            <a:stCxn id="51" idx="3"/>
          </p:cNvCxnSpPr>
          <p:nvPr/>
        </p:nvCxnSpPr>
        <p:spPr>
          <a:xfrm>
            <a:off x="2438400" y="1223156"/>
            <a:ext cx="4963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CDC9F99-EB68-4164-88B9-B6E9ED308C07}"/>
              </a:ext>
            </a:extLst>
          </p:cNvPr>
          <p:cNvCxnSpPr/>
          <p:nvPr/>
        </p:nvCxnSpPr>
        <p:spPr>
          <a:xfrm>
            <a:off x="6690360" y="6116320"/>
            <a:ext cx="3962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8BC644B-5610-4089-BD98-D7689C7B7D32}"/>
              </a:ext>
            </a:extLst>
          </p:cNvPr>
          <p:cNvSpPr txBox="1"/>
          <p:nvPr/>
        </p:nvSpPr>
        <p:spPr>
          <a:xfrm>
            <a:off x="7053676" y="5784498"/>
            <a:ext cx="1325880" cy="954107"/>
          </a:xfrm>
          <a:prstGeom prst="rect">
            <a:avLst/>
          </a:prstGeom>
          <a:noFill/>
        </p:spPr>
        <p:txBody>
          <a:bodyPr wrap="square" rtlCol="0">
            <a:spAutoFit/>
          </a:bodyPr>
          <a:lstStyle/>
          <a:p>
            <a:r>
              <a:rPr lang="en-US" sz="1400" b="1" dirty="0"/>
              <a:t>PART2:</a:t>
            </a:r>
          </a:p>
          <a:p>
            <a:r>
              <a:rPr lang="en-US" sz="1400" b="1" dirty="0"/>
              <a:t>Q&amp;A type classification target</a:t>
            </a:r>
          </a:p>
        </p:txBody>
      </p:sp>
      <p:cxnSp>
        <p:nvCxnSpPr>
          <p:cNvPr id="5" name="Straight Arrow Connector 4">
            <a:extLst>
              <a:ext uri="{FF2B5EF4-FFF2-40B4-BE49-F238E27FC236}">
                <a16:creationId xmlns:a16="http://schemas.microsoft.com/office/drawing/2014/main" id="{C2EC1570-DD09-4F45-A61C-0882DA540ECA}"/>
              </a:ext>
            </a:extLst>
          </p:cNvPr>
          <p:cNvCxnSpPr>
            <a:cxnSpLocks/>
          </p:cNvCxnSpPr>
          <p:nvPr/>
        </p:nvCxnSpPr>
        <p:spPr>
          <a:xfrm>
            <a:off x="8283388" y="6188324"/>
            <a:ext cx="80673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1E8C38-37C8-4B5E-A4EF-6CF7664B2555}"/>
              </a:ext>
            </a:extLst>
          </p:cNvPr>
          <p:cNvSpPr txBox="1"/>
          <p:nvPr/>
        </p:nvSpPr>
        <p:spPr>
          <a:xfrm>
            <a:off x="9174309" y="5734595"/>
            <a:ext cx="2320367" cy="1231106"/>
          </a:xfrm>
          <a:prstGeom prst="rect">
            <a:avLst/>
          </a:prstGeom>
          <a:noFill/>
        </p:spPr>
        <p:txBody>
          <a:bodyPr wrap="square" rtlCol="0">
            <a:spAutoFit/>
          </a:bodyPr>
          <a:lstStyle/>
          <a:p>
            <a:r>
              <a:rPr lang="en-US" sz="1400" b="1" dirty="0"/>
              <a:t>Manually labeled the target based on the probability types into </a:t>
            </a:r>
            <a:r>
              <a:rPr lang="en-US" sz="1400" b="1" dirty="0">
                <a:solidFill>
                  <a:srgbClr val="FF0000"/>
                </a:solidFill>
              </a:rPr>
              <a:t>question type mixe</a:t>
            </a:r>
            <a:r>
              <a:rPr lang="en-US" sz="1400" b="1" dirty="0"/>
              <a:t>d &amp; </a:t>
            </a:r>
            <a:r>
              <a:rPr lang="en-US" sz="1400" b="1" dirty="0">
                <a:solidFill>
                  <a:srgbClr val="FF0000"/>
                </a:solidFill>
              </a:rPr>
              <a:t>answer type mixed</a:t>
            </a:r>
          </a:p>
          <a:p>
            <a:endParaRPr lang="en-US" dirty="0"/>
          </a:p>
        </p:txBody>
      </p:sp>
    </p:spTree>
    <p:extLst>
      <p:ext uri="{BB962C8B-B14F-4D97-AF65-F5344CB8AC3E}">
        <p14:creationId xmlns:p14="http://schemas.microsoft.com/office/powerpoint/2010/main" val="281198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5"/>
          <p:cNvPicPr preferRelativeResize="0"/>
          <p:nvPr/>
        </p:nvPicPr>
        <p:blipFill>
          <a:blip r:embed="rId3">
            <a:alphaModFix/>
          </a:blip>
          <a:stretch>
            <a:fillRect/>
          </a:stretch>
        </p:blipFill>
        <p:spPr>
          <a:xfrm>
            <a:off x="1103534" y="3232333"/>
            <a:ext cx="3876101" cy="2343667"/>
          </a:xfrm>
          <a:prstGeom prst="rect">
            <a:avLst/>
          </a:prstGeom>
          <a:noFill/>
          <a:ln>
            <a:noFill/>
          </a:ln>
        </p:spPr>
      </p:pic>
      <p:pic>
        <p:nvPicPr>
          <p:cNvPr id="259" name="Google Shape;259;p35"/>
          <p:cNvPicPr preferRelativeResize="0"/>
          <p:nvPr/>
        </p:nvPicPr>
        <p:blipFill>
          <a:blip r:embed="rId4">
            <a:alphaModFix/>
          </a:blip>
          <a:stretch>
            <a:fillRect/>
          </a:stretch>
        </p:blipFill>
        <p:spPr>
          <a:xfrm>
            <a:off x="1661201" y="6097933"/>
            <a:ext cx="2760767" cy="274800"/>
          </a:xfrm>
          <a:prstGeom prst="rect">
            <a:avLst/>
          </a:prstGeom>
          <a:noFill/>
          <a:ln>
            <a:noFill/>
          </a:ln>
        </p:spPr>
      </p:pic>
      <p:pic>
        <p:nvPicPr>
          <p:cNvPr id="260" name="Google Shape;260;p35"/>
          <p:cNvPicPr preferRelativeResize="0"/>
          <p:nvPr/>
        </p:nvPicPr>
        <p:blipFill>
          <a:blip r:embed="rId5">
            <a:alphaModFix/>
          </a:blip>
          <a:stretch>
            <a:fillRect/>
          </a:stretch>
        </p:blipFill>
        <p:spPr>
          <a:xfrm>
            <a:off x="6096000" y="3232333"/>
            <a:ext cx="4687333" cy="2343667"/>
          </a:xfrm>
          <a:prstGeom prst="rect">
            <a:avLst/>
          </a:prstGeom>
          <a:noFill/>
          <a:ln>
            <a:noFill/>
          </a:ln>
        </p:spPr>
      </p:pic>
      <p:pic>
        <p:nvPicPr>
          <p:cNvPr id="261" name="Google Shape;261;p35"/>
          <p:cNvPicPr preferRelativeResize="0"/>
          <p:nvPr/>
        </p:nvPicPr>
        <p:blipFill>
          <a:blip r:embed="rId6">
            <a:alphaModFix/>
          </a:blip>
          <a:stretch>
            <a:fillRect/>
          </a:stretch>
        </p:blipFill>
        <p:spPr>
          <a:xfrm>
            <a:off x="7454001" y="6097933"/>
            <a:ext cx="1971340" cy="274800"/>
          </a:xfrm>
          <a:prstGeom prst="rect">
            <a:avLst/>
          </a:prstGeom>
          <a:noFill/>
          <a:ln>
            <a:noFill/>
          </a:ln>
        </p:spPr>
      </p:pic>
      <p:sp>
        <p:nvSpPr>
          <p:cNvPr id="262" name="Google Shape;262;p35"/>
          <p:cNvSpPr txBox="1">
            <a:spLocks noGrp="1"/>
          </p:cNvSpPr>
          <p:nvPr>
            <p:ph type="title"/>
          </p:nvPr>
        </p:nvSpPr>
        <p:spPr>
          <a:xfrm>
            <a:off x="7602015" y="856271"/>
            <a:ext cx="4041600" cy="1645200"/>
          </a:xfrm>
          <a:prstGeom prst="rect">
            <a:avLst/>
          </a:prstGeom>
          <a:noFill/>
          <a:ln>
            <a:noFill/>
          </a:ln>
        </p:spPr>
        <p:txBody>
          <a:bodyPr spcFirstLastPara="1" vert="horz" wrap="square" lIns="91433" tIns="45700" rIns="91433" bIns="45700" rtlCol="0" anchor="b" anchorCtr="0">
            <a:noAutofit/>
          </a:bodyPr>
          <a:lstStyle/>
          <a:p>
            <a:pPr>
              <a:lnSpc>
                <a:spcPct val="100000"/>
              </a:lnSpc>
              <a:spcBef>
                <a:spcPts val="0"/>
              </a:spcBef>
            </a:pPr>
            <a:r>
              <a:rPr lang="en" sz="3867" dirty="0"/>
              <a:t>Q&amp;A TYPE LABELING</a:t>
            </a:r>
            <a:endParaRPr sz="3867" dirty="0"/>
          </a:p>
        </p:txBody>
      </p:sp>
      <p:sp>
        <p:nvSpPr>
          <p:cNvPr id="263" name="Google Shape;263;p35"/>
          <p:cNvSpPr/>
          <p:nvPr/>
        </p:nvSpPr>
        <p:spPr>
          <a:xfrm rot="5400000">
            <a:off x="7836605" y="363333"/>
            <a:ext cx="73200" cy="548800"/>
          </a:xfrm>
          <a:prstGeom prst="rect">
            <a:avLst/>
          </a:prstGeom>
          <a:solidFill>
            <a:schemeClr val="accent2"/>
          </a:solidFill>
          <a:ln>
            <a:noFill/>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Calibri"/>
              <a:ea typeface="Calibri"/>
              <a:cs typeface="Calibri"/>
              <a:sym typeface="Calibri"/>
            </a:endParaRPr>
          </a:p>
        </p:txBody>
      </p:sp>
      <p:sp>
        <p:nvSpPr>
          <p:cNvPr id="264" name="Google Shape;264;p35"/>
          <p:cNvSpPr txBox="1"/>
          <p:nvPr/>
        </p:nvSpPr>
        <p:spPr>
          <a:xfrm>
            <a:off x="425895" y="795063"/>
            <a:ext cx="6562400" cy="10508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 sz="2000" dirty="0">
                <a:latin typeface="Calibri"/>
                <a:ea typeface="Calibri"/>
                <a:cs typeface="Calibri"/>
                <a:sym typeface="Calibri"/>
              </a:rPr>
              <a:t>In the raw data, different values are assigned to each type for every question or answer. To make the data applicable to a classification model, we label the type based on the values.</a:t>
            </a:r>
          </a:p>
          <a:p>
            <a:pPr marL="342900" indent="-342900">
              <a:buFont typeface="Arial" panose="020B0604020202020204" pitchFamily="34" charset="0"/>
              <a:buChar char="•"/>
            </a:pPr>
            <a:r>
              <a:rPr lang="en" sz="2000" dirty="0">
                <a:latin typeface="Calibri"/>
                <a:ea typeface="Calibri"/>
                <a:cs typeface="Calibri"/>
                <a:sym typeface="Calibri"/>
              </a:rPr>
              <a:t>New target column</a:t>
            </a:r>
            <a:r>
              <a:rPr lang="en-US" sz="2000" dirty="0">
                <a:latin typeface="Calibri"/>
                <a:ea typeface="Calibri"/>
                <a:cs typeface="Calibri"/>
                <a:sym typeface="Calibri"/>
              </a:rPr>
              <a:t>s</a:t>
            </a:r>
            <a:r>
              <a:rPr lang="en-US" sz="2000" b="1" dirty="0">
                <a:latin typeface="Calibri"/>
                <a:ea typeface="Calibri"/>
                <a:cs typeface="Calibri"/>
                <a:sym typeface="Calibri"/>
              </a:rPr>
              <a:t>: </a:t>
            </a:r>
            <a:r>
              <a:rPr lang="en-US" sz="2000" b="1" dirty="0" err="1">
                <a:latin typeface="Calibri"/>
                <a:ea typeface="Calibri"/>
                <a:cs typeface="Calibri"/>
                <a:sym typeface="Calibri"/>
              </a:rPr>
              <a:t>answer_target_mixed</a:t>
            </a:r>
            <a:r>
              <a:rPr lang="en-US" sz="2000" b="1" dirty="0">
                <a:latin typeface="Calibri"/>
                <a:ea typeface="Calibri"/>
                <a:cs typeface="Calibri"/>
                <a:sym typeface="Calibri"/>
              </a:rPr>
              <a:t>, </a:t>
            </a:r>
            <a:r>
              <a:rPr lang="en-US" sz="2000" b="1" dirty="0" err="1">
                <a:latin typeface="Calibri"/>
                <a:ea typeface="Calibri"/>
                <a:cs typeface="Calibri"/>
                <a:sym typeface="Calibri"/>
              </a:rPr>
              <a:t>question_target_mixed</a:t>
            </a:r>
            <a:r>
              <a:rPr lang="en-US" sz="2000" dirty="0">
                <a:latin typeface="Calibri"/>
                <a:ea typeface="Calibri"/>
                <a:cs typeface="Calibri"/>
                <a:sym typeface="Calibri"/>
              </a:rPr>
              <a:t> – Target for Question &amp; Type Classification</a:t>
            </a:r>
            <a:endParaRPr sz="2000" dirty="0">
              <a:latin typeface="Calibri"/>
              <a:ea typeface="Calibri"/>
              <a:cs typeface="Calibri"/>
              <a:sym typeface="Calibri"/>
            </a:endParaRPr>
          </a:p>
        </p:txBody>
      </p:sp>
      <p:cxnSp>
        <p:nvCxnSpPr>
          <p:cNvPr id="265" name="Google Shape;265;p35"/>
          <p:cNvCxnSpPr>
            <a:stCxn id="258" idx="2"/>
            <a:endCxn id="259" idx="0"/>
          </p:cNvCxnSpPr>
          <p:nvPr/>
        </p:nvCxnSpPr>
        <p:spPr>
          <a:xfrm>
            <a:off x="3041584" y="5576000"/>
            <a:ext cx="0" cy="522000"/>
          </a:xfrm>
          <a:prstGeom prst="straightConnector1">
            <a:avLst/>
          </a:prstGeom>
          <a:noFill/>
          <a:ln w="9525" cap="flat" cmpd="sng">
            <a:solidFill>
              <a:schemeClr val="dk2"/>
            </a:solidFill>
            <a:prstDash val="solid"/>
            <a:round/>
            <a:headEnd type="none" w="med" len="med"/>
            <a:tailEnd type="triangle" w="med" len="med"/>
          </a:ln>
        </p:spPr>
      </p:cxnSp>
      <p:cxnSp>
        <p:nvCxnSpPr>
          <p:cNvPr id="266" name="Google Shape;266;p35"/>
          <p:cNvCxnSpPr/>
          <p:nvPr/>
        </p:nvCxnSpPr>
        <p:spPr>
          <a:xfrm>
            <a:off x="8439651" y="5576000"/>
            <a:ext cx="0" cy="52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1D4CF7-74F2-4BC4-ADE5-D37BFB20C843}"/>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dirty="0"/>
              <a:t>DATA PREPROCESSING</a:t>
            </a:r>
          </a:p>
        </p:txBody>
      </p:sp>
      <p:sp>
        <p:nvSpPr>
          <p:cNvPr id="7" name="Content Placeholder 6">
            <a:extLst>
              <a:ext uri="{FF2B5EF4-FFF2-40B4-BE49-F238E27FC236}">
                <a16:creationId xmlns:a16="http://schemas.microsoft.com/office/drawing/2014/main" id="{1CEB8180-622E-4E1E-82B7-27048327569E}"/>
              </a:ext>
            </a:extLst>
          </p:cNvPr>
          <p:cNvSpPr>
            <a:spLocks noGrp="1"/>
          </p:cNvSpPr>
          <p:nvPr>
            <p:ph idx="1"/>
          </p:nvPr>
        </p:nvSpPr>
        <p:spPr>
          <a:xfrm>
            <a:off x="643467" y="2638044"/>
            <a:ext cx="3242733" cy="3562732"/>
          </a:xfrm>
        </p:spPr>
        <p:txBody>
          <a:bodyPr>
            <a:normAutofit/>
          </a:bodyPr>
          <a:lstStyle/>
          <a:p>
            <a:pPr lvl="0"/>
            <a:r>
              <a:rPr lang="en-US" sz="1800" dirty="0"/>
              <a:t>Lowercase</a:t>
            </a:r>
          </a:p>
          <a:p>
            <a:r>
              <a:rPr lang="en-US" sz="1800" dirty="0"/>
              <a:t>Stemming</a:t>
            </a:r>
          </a:p>
          <a:p>
            <a:pPr lvl="0"/>
            <a:r>
              <a:rPr lang="en-US" sz="1800" dirty="0"/>
              <a:t>Stop-words removal</a:t>
            </a:r>
          </a:p>
          <a:p>
            <a:pPr lvl="0"/>
            <a:r>
              <a:rPr lang="en-US" sz="1800" dirty="0"/>
              <a:t>Remove some tag, non-alphabet character</a:t>
            </a:r>
          </a:p>
        </p:txBody>
      </p:sp>
      <p:pic>
        <p:nvPicPr>
          <p:cNvPr id="6" name="Picture 5" descr="A screenshot of a social media post&#10;&#10;Description automatically generated">
            <a:extLst>
              <a:ext uri="{FF2B5EF4-FFF2-40B4-BE49-F238E27FC236}">
                <a16:creationId xmlns:a16="http://schemas.microsoft.com/office/drawing/2014/main" id="{609121A4-670F-4891-9942-1E69BF918461}"/>
              </a:ext>
            </a:extLst>
          </p:cNvPr>
          <p:cNvPicPr>
            <a:picLocks noChangeAspect="1"/>
          </p:cNvPicPr>
          <p:nvPr/>
        </p:nvPicPr>
        <p:blipFill rotWithShape="1">
          <a:blip r:embed="rId3">
            <a:extLst>
              <a:ext uri="{28A0092B-C50C-407E-A947-70E740481C1C}">
                <a14:useLocalDpi xmlns:a14="http://schemas.microsoft.com/office/drawing/2010/main" val="0"/>
              </a:ext>
            </a:extLst>
          </a:blip>
          <a:srcRect l="10039" t="48251" r="10257" b="42334"/>
          <a:stretch/>
        </p:blipFill>
        <p:spPr>
          <a:xfrm>
            <a:off x="4881564" y="5876926"/>
            <a:ext cx="7191374" cy="485775"/>
          </a:xfrm>
          <a:prstGeom prst="rect">
            <a:avLst/>
          </a:prstGeom>
          <a:ln w="12700">
            <a:solidFill>
              <a:srgbClr val="FFC000"/>
            </a:solidFill>
          </a:ln>
        </p:spPr>
      </p:pic>
      <p:pic>
        <p:nvPicPr>
          <p:cNvPr id="9" name="Picture 8" descr="A screenshot of a cell phone&#10;&#10;Description automatically generated">
            <a:extLst>
              <a:ext uri="{FF2B5EF4-FFF2-40B4-BE49-F238E27FC236}">
                <a16:creationId xmlns:a16="http://schemas.microsoft.com/office/drawing/2014/main" id="{70AD9C52-E475-493A-BB0C-D6D58FC795B2}"/>
              </a:ext>
            </a:extLst>
          </p:cNvPr>
          <p:cNvPicPr>
            <a:picLocks noChangeAspect="1"/>
          </p:cNvPicPr>
          <p:nvPr/>
        </p:nvPicPr>
        <p:blipFill rotWithShape="1">
          <a:blip r:embed="rId4">
            <a:extLst>
              <a:ext uri="{28A0092B-C50C-407E-A947-70E740481C1C}">
                <a14:useLocalDpi xmlns:a14="http://schemas.microsoft.com/office/drawing/2010/main" val="0"/>
              </a:ext>
            </a:extLst>
          </a:blip>
          <a:srcRect l="9799" t="41613" r="29688" b="12569"/>
          <a:stretch/>
        </p:blipFill>
        <p:spPr>
          <a:xfrm>
            <a:off x="4814192" y="850091"/>
            <a:ext cx="7377808" cy="3142144"/>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A365C0B0-12A8-4942-81BF-E6B66DC194F3}"/>
              </a:ext>
            </a:extLst>
          </p:cNvPr>
          <p:cNvPicPr>
            <a:picLocks noChangeAspect="1"/>
          </p:cNvPicPr>
          <p:nvPr/>
        </p:nvPicPr>
        <p:blipFill rotWithShape="1">
          <a:blip r:embed="rId3">
            <a:extLst>
              <a:ext uri="{28A0092B-C50C-407E-A947-70E740481C1C}">
                <a14:useLocalDpi xmlns:a14="http://schemas.microsoft.com/office/drawing/2010/main" val="0"/>
              </a:ext>
            </a:extLst>
          </a:blip>
          <a:srcRect l="9258" t="63370" r="12619" b="22600"/>
          <a:stretch/>
        </p:blipFill>
        <p:spPr>
          <a:xfrm>
            <a:off x="4881563" y="4345854"/>
            <a:ext cx="7141835" cy="721446"/>
          </a:xfrm>
          <a:custGeom>
            <a:avLst/>
            <a:gdLst>
              <a:gd name="connsiteX0" fmla="*/ 0 w 7141835"/>
              <a:gd name="connsiteY0" fmla="*/ 0 h 721446"/>
              <a:gd name="connsiteX1" fmla="*/ 666571 w 7141835"/>
              <a:gd name="connsiteY1" fmla="*/ 0 h 721446"/>
              <a:gd name="connsiteX2" fmla="*/ 1333143 w 7141835"/>
              <a:gd name="connsiteY2" fmla="*/ 0 h 721446"/>
              <a:gd name="connsiteX3" fmla="*/ 1928295 w 7141835"/>
              <a:gd name="connsiteY3" fmla="*/ 0 h 721446"/>
              <a:gd name="connsiteX4" fmla="*/ 2380612 w 7141835"/>
              <a:gd name="connsiteY4" fmla="*/ 0 h 721446"/>
              <a:gd name="connsiteX5" fmla="*/ 2761510 w 7141835"/>
              <a:gd name="connsiteY5" fmla="*/ 0 h 721446"/>
              <a:gd name="connsiteX6" fmla="*/ 3499499 w 7141835"/>
              <a:gd name="connsiteY6" fmla="*/ 0 h 721446"/>
              <a:gd name="connsiteX7" fmla="*/ 4094652 w 7141835"/>
              <a:gd name="connsiteY7" fmla="*/ 0 h 721446"/>
              <a:gd name="connsiteX8" fmla="*/ 4761223 w 7141835"/>
              <a:gd name="connsiteY8" fmla="*/ 0 h 721446"/>
              <a:gd name="connsiteX9" fmla="*/ 5356376 w 7141835"/>
              <a:gd name="connsiteY9" fmla="*/ 0 h 721446"/>
              <a:gd name="connsiteX10" fmla="*/ 5808692 w 7141835"/>
              <a:gd name="connsiteY10" fmla="*/ 0 h 721446"/>
              <a:gd name="connsiteX11" fmla="*/ 6189590 w 7141835"/>
              <a:gd name="connsiteY11" fmla="*/ 0 h 721446"/>
              <a:gd name="connsiteX12" fmla="*/ 7141835 w 7141835"/>
              <a:gd name="connsiteY12" fmla="*/ 0 h 721446"/>
              <a:gd name="connsiteX13" fmla="*/ 7141835 w 7141835"/>
              <a:gd name="connsiteY13" fmla="*/ 339080 h 721446"/>
              <a:gd name="connsiteX14" fmla="*/ 7141835 w 7141835"/>
              <a:gd name="connsiteY14" fmla="*/ 721446 h 721446"/>
              <a:gd name="connsiteX15" fmla="*/ 6618100 w 7141835"/>
              <a:gd name="connsiteY15" fmla="*/ 721446 h 721446"/>
              <a:gd name="connsiteX16" fmla="*/ 6165784 w 7141835"/>
              <a:gd name="connsiteY16" fmla="*/ 721446 h 721446"/>
              <a:gd name="connsiteX17" fmla="*/ 5642050 w 7141835"/>
              <a:gd name="connsiteY17" fmla="*/ 721446 h 721446"/>
              <a:gd name="connsiteX18" fmla="*/ 4975478 w 7141835"/>
              <a:gd name="connsiteY18" fmla="*/ 721446 h 721446"/>
              <a:gd name="connsiteX19" fmla="*/ 4594581 w 7141835"/>
              <a:gd name="connsiteY19" fmla="*/ 721446 h 721446"/>
              <a:gd name="connsiteX20" fmla="*/ 4213683 w 7141835"/>
              <a:gd name="connsiteY20" fmla="*/ 721446 h 721446"/>
              <a:gd name="connsiteX21" fmla="*/ 3689948 w 7141835"/>
              <a:gd name="connsiteY21" fmla="*/ 721446 h 721446"/>
              <a:gd name="connsiteX22" fmla="*/ 3094795 w 7141835"/>
              <a:gd name="connsiteY22" fmla="*/ 721446 h 721446"/>
              <a:gd name="connsiteX23" fmla="*/ 2713897 w 7141835"/>
              <a:gd name="connsiteY23" fmla="*/ 721446 h 721446"/>
              <a:gd name="connsiteX24" fmla="*/ 2190163 w 7141835"/>
              <a:gd name="connsiteY24" fmla="*/ 721446 h 721446"/>
              <a:gd name="connsiteX25" fmla="*/ 1809265 w 7141835"/>
              <a:gd name="connsiteY25" fmla="*/ 721446 h 721446"/>
              <a:gd name="connsiteX26" fmla="*/ 1428367 w 7141835"/>
              <a:gd name="connsiteY26" fmla="*/ 721446 h 721446"/>
              <a:gd name="connsiteX27" fmla="*/ 833214 w 7141835"/>
              <a:gd name="connsiteY27" fmla="*/ 721446 h 721446"/>
              <a:gd name="connsiteX28" fmla="*/ 0 w 7141835"/>
              <a:gd name="connsiteY28" fmla="*/ 721446 h 721446"/>
              <a:gd name="connsiteX29" fmla="*/ 0 w 7141835"/>
              <a:gd name="connsiteY29" fmla="*/ 367937 h 721446"/>
              <a:gd name="connsiteX30" fmla="*/ 0 w 7141835"/>
              <a:gd name="connsiteY30" fmla="*/ 0 h 72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41835" h="721446" fill="none" extrusionOk="0">
                <a:moveTo>
                  <a:pt x="0" y="0"/>
                </a:moveTo>
                <a:cubicBezTo>
                  <a:pt x="190369" y="-78319"/>
                  <a:pt x="350125" y="58795"/>
                  <a:pt x="666571" y="0"/>
                </a:cubicBezTo>
                <a:cubicBezTo>
                  <a:pt x="983017" y="-58795"/>
                  <a:pt x="1002702" y="25922"/>
                  <a:pt x="1333143" y="0"/>
                </a:cubicBezTo>
                <a:cubicBezTo>
                  <a:pt x="1663584" y="-25922"/>
                  <a:pt x="1800413" y="15447"/>
                  <a:pt x="1928295" y="0"/>
                </a:cubicBezTo>
                <a:cubicBezTo>
                  <a:pt x="2056177" y="-15447"/>
                  <a:pt x="2205084" y="48882"/>
                  <a:pt x="2380612" y="0"/>
                </a:cubicBezTo>
                <a:cubicBezTo>
                  <a:pt x="2556140" y="-48882"/>
                  <a:pt x="2627372" y="28580"/>
                  <a:pt x="2761510" y="0"/>
                </a:cubicBezTo>
                <a:cubicBezTo>
                  <a:pt x="2895648" y="-28580"/>
                  <a:pt x="3175428" y="16791"/>
                  <a:pt x="3499499" y="0"/>
                </a:cubicBezTo>
                <a:cubicBezTo>
                  <a:pt x="3823570" y="-16791"/>
                  <a:pt x="3973945" y="21907"/>
                  <a:pt x="4094652" y="0"/>
                </a:cubicBezTo>
                <a:cubicBezTo>
                  <a:pt x="4215359" y="-21907"/>
                  <a:pt x="4544565" y="78820"/>
                  <a:pt x="4761223" y="0"/>
                </a:cubicBezTo>
                <a:cubicBezTo>
                  <a:pt x="4977881" y="-78820"/>
                  <a:pt x="5111510" y="43076"/>
                  <a:pt x="5356376" y="0"/>
                </a:cubicBezTo>
                <a:cubicBezTo>
                  <a:pt x="5601242" y="-43076"/>
                  <a:pt x="5706974" y="31097"/>
                  <a:pt x="5808692" y="0"/>
                </a:cubicBezTo>
                <a:cubicBezTo>
                  <a:pt x="5910410" y="-31097"/>
                  <a:pt x="6054438" y="11077"/>
                  <a:pt x="6189590" y="0"/>
                </a:cubicBezTo>
                <a:cubicBezTo>
                  <a:pt x="6324742" y="-11077"/>
                  <a:pt x="6761892" y="101158"/>
                  <a:pt x="7141835" y="0"/>
                </a:cubicBezTo>
                <a:cubicBezTo>
                  <a:pt x="7163641" y="118681"/>
                  <a:pt x="7130474" y="261943"/>
                  <a:pt x="7141835" y="339080"/>
                </a:cubicBezTo>
                <a:cubicBezTo>
                  <a:pt x="7153196" y="416217"/>
                  <a:pt x="7118230" y="562616"/>
                  <a:pt x="7141835" y="721446"/>
                </a:cubicBezTo>
                <a:cubicBezTo>
                  <a:pt x="6926437" y="765110"/>
                  <a:pt x="6778273" y="684339"/>
                  <a:pt x="6618100" y="721446"/>
                </a:cubicBezTo>
                <a:cubicBezTo>
                  <a:pt x="6457928" y="758553"/>
                  <a:pt x="6346377" y="699579"/>
                  <a:pt x="6165784" y="721446"/>
                </a:cubicBezTo>
                <a:cubicBezTo>
                  <a:pt x="5985191" y="743313"/>
                  <a:pt x="5807994" y="677737"/>
                  <a:pt x="5642050" y="721446"/>
                </a:cubicBezTo>
                <a:cubicBezTo>
                  <a:pt x="5476106" y="765155"/>
                  <a:pt x="5227845" y="721148"/>
                  <a:pt x="4975478" y="721446"/>
                </a:cubicBezTo>
                <a:cubicBezTo>
                  <a:pt x="4723111" y="721744"/>
                  <a:pt x="4721753" y="683444"/>
                  <a:pt x="4594581" y="721446"/>
                </a:cubicBezTo>
                <a:cubicBezTo>
                  <a:pt x="4467409" y="759448"/>
                  <a:pt x="4301815" y="693016"/>
                  <a:pt x="4213683" y="721446"/>
                </a:cubicBezTo>
                <a:cubicBezTo>
                  <a:pt x="4125551" y="749876"/>
                  <a:pt x="3908890" y="680297"/>
                  <a:pt x="3689948" y="721446"/>
                </a:cubicBezTo>
                <a:cubicBezTo>
                  <a:pt x="3471006" y="762595"/>
                  <a:pt x="3226967" y="673712"/>
                  <a:pt x="3094795" y="721446"/>
                </a:cubicBezTo>
                <a:cubicBezTo>
                  <a:pt x="2962623" y="769180"/>
                  <a:pt x="2897149" y="710316"/>
                  <a:pt x="2713897" y="721446"/>
                </a:cubicBezTo>
                <a:cubicBezTo>
                  <a:pt x="2530645" y="732576"/>
                  <a:pt x="2379756" y="677542"/>
                  <a:pt x="2190163" y="721446"/>
                </a:cubicBezTo>
                <a:cubicBezTo>
                  <a:pt x="2000570" y="765350"/>
                  <a:pt x="1907632" y="708289"/>
                  <a:pt x="1809265" y="721446"/>
                </a:cubicBezTo>
                <a:cubicBezTo>
                  <a:pt x="1710898" y="734603"/>
                  <a:pt x="1583567" y="680859"/>
                  <a:pt x="1428367" y="721446"/>
                </a:cubicBezTo>
                <a:cubicBezTo>
                  <a:pt x="1273167" y="762033"/>
                  <a:pt x="1018285" y="652727"/>
                  <a:pt x="833214" y="721446"/>
                </a:cubicBezTo>
                <a:cubicBezTo>
                  <a:pt x="648143" y="790165"/>
                  <a:pt x="297506" y="680343"/>
                  <a:pt x="0" y="721446"/>
                </a:cubicBezTo>
                <a:cubicBezTo>
                  <a:pt x="-31041" y="598074"/>
                  <a:pt x="3489" y="516902"/>
                  <a:pt x="0" y="367937"/>
                </a:cubicBezTo>
                <a:cubicBezTo>
                  <a:pt x="-3489" y="218972"/>
                  <a:pt x="3567" y="75220"/>
                  <a:pt x="0" y="0"/>
                </a:cubicBezTo>
                <a:close/>
              </a:path>
              <a:path w="7141835" h="721446" stroke="0" extrusionOk="0">
                <a:moveTo>
                  <a:pt x="0" y="0"/>
                </a:moveTo>
                <a:cubicBezTo>
                  <a:pt x="253443" y="-12205"/>
                  <a:pt x="485302" y="57160"/>
                  <a:pt x="666571" y="0"/>
                </a:cubicBezTo>
                <a:cubicBezTo>
                  <a:pt x="847840" y="-57160"/>
                  <a:pt x="1076583" y="61024"/>
                  <a:pt x="1190306" y="0"/>
                </a:cubicBezTo>
                <a:cubicBezTo>
                  <a:pt x="1304029" y="-61024"/>
                  <a:pt x="1689934" y="70839"/>
                  <a:pt x="1928295" y="0"/>
                </a:cubicBezTo>
                <a:cubicBezTo>
                  <a:pt x="2166656" y="-70839"/>
                  <a:pt x="2385136" y="24497"/>
                  <a:pt x="2523448" y="0"/>
                </a:cubicBezTo>
                <a:cubicBezTo>
                  <a:pt x="2661760" y="-24497"/>
                  <a:pt x="3111081" y="42112"/>
                  <a:pt x="3261438" y="0"/>
                </a:cubicBezTo>
                <a:cubicBezTo>
                  <a:pt x="3411795" y="-42112"/>
                  <a:pt x="3509452" y="42268"/>
                  <a:pt x="3642336" y="0"/>
                </a:cubicBezTo>
                <a:cubicBezTo>
                  <a:pt x="3775220" y="-42268"/>
                  <a:pt x="3938691" y="6357"/>
                  <a:pt x="4023234" y="0"/>
                </a:cubicBezTo>
                <a:cubicBezTo>
                  <a:pt x="4107777" y="-6357"/>
                  <a:pt x="4555990" y="39091"/>
                  <a:pt x="4761223" y="0"/>
                </a:cubicBezTo>
                <a:cubicBezTo>
                  <a:pt x="4966456" y="-39091"/>
                  <a:pt x="5330734" y="22971"/>
                  <a:pt x="5499213" y="0"/>
                </a:cubicBezTo>
                <a:cubicBezTo>
                  <a:pt x="5667692" y="-22971"/>
                  <a:pt x="5787503" y="16623"/>
                  <a:pt x="5951529" y="0"/>
                </a:cubicBezTo>
                <a:cubicBezTo>
                  <a:pt x="6115555" y="-16623"/>
                  <a:pt x="6346480" y="35232"/>
                  <a:pt x="6546682" y="0"/>
                </a:cubicBezTo>
                <a:cubicBezTo>
                  <a:pt x="6746884" y="-35232"/>
                  <a:pt x="6902918" y="55085"/>
                  <a:pt x="7141835" y="0"/>
                </a:cubicBezTo>
                <a:cubicBezTo>
                  <a:pt x="7183646" y="85483"/>
                  <a:pt x="7108951" y="243095"/>
                  <a:pt x="7141835" y="375152"/>
                </a:cubicBezTo>
                <a:cubicBezTo>
                  <a:pt x="7174719" y="507209"/>
                  <a:pt x="7100706" y="600550"/>
                  <a:pt x="7141835" y="721446"/>
                </a:cubicBezTo>
                <a:cubicBezTo>
                  <a:pt x="6874221" y="748163"/>
                  <a:pt x="6659162" y="638382"/>
                  <a:pt x="6403845" y="721446"/>
                </a:cubicBezTo>
                <a:cubicBezTo>
                  <a:pt x="6148528" y="804510"/>
                  <a:pt x="6078325" y="688300"/>
                  <a:pt x="5808692" y="721446"/>
                </a:cubicBezTo>
                <a:cubicBezTo>
                  <a:pt x="5539059" y="754592"/>
                  <a:pt x="5528923" y="710745"/>
                  <a:pt x="5284958" y="721446"/>
                </a:cubicBezTo>
                <a:cubicBezTo>
                  <a:pt x="5040993" y="732147"/>
                  <a:pt x="4971008" y="718476"/>
                  <a:pt x="4832642" y="721446"/>
                </a:cubicBezTo>
                <a:cubicBezTo>
                  <a:pt x="4694276" y="724416"/>
                  <a:pt x="4480171" y="654095"/>
                  <a:pt x="4166070" y="721446"/>
                </a:cubicBezTo>
                <a:cubicBezTo>
                  <a:pt x="3851969" y="788797"/>
                  <a:pt x="3762959" y="676823"/>
                  <a:pt x="3570918" y="721446"/>
                </a:cubicBezTo>
                <a:cubicBezTo>
                  <a:pt x="3378877" y="766069"/>
                  <a:pt x="3036532" y="711317"/>
                  <a:pt x="2832928" y="721446"/>
                </a:cubicBezTo>
                <a:cubicBezTo>
                  <a:pt x="2629324" y="731575"/>
                  <a:pt x="2272147" y="676700"/>
                  <a:pt x="2094938" y="721446"/>
                </a:cubicBezTo>
                <a:cubicBezTo>
                  <a:pt x="1917729" y="766192"/>
                  <a:pt x="1635552" y="684909"/>
                  <a:pt x="1428367" y="721446"/>
                </a:cubicBezTo>
                <a:cubicBezTo>
                  <a:pt x="1221182" y="757983"/>
                  <a:pt x="1092542" y="715759"/>
                  <a:pt x="761796" y="721446"/>
                </a:cubicBezTo>
                <a:cubicBezTo>
                  <a:pt x="431050" y="727133"/>
                  <a:pt x="161086" y="671105"/>
                  <a:pt x="0" y="721446"/>
                </a:cubicBezTo>
                <a:cubicBezTo>
                  <a:pt x="-37623" y="603068"/>
                  <a:pt x="37084" y="494109"/>
                  <a:pt x="0" y="375152"/>
                </a:cubicBezTo>
                <a:cubicBezTo>
                  <a:pt x="-37084" y="256195"/>
                  <a:pt x="44463" y="131201"/>
                  <a:pt x="0" y="0"/>
                </a:cubicBezTo>
                <a:close/>
              </a:path>
            </a:pathLst>
          </a:custGeom>
          <a:ln w="12700">
            <a:solidFill>
              <a:srgbClr val="FFC000"/>
            </a:solidFill>
            <a:extLst>
              <a:ext uri="{C807C97D-BFC1-408E-A445-0C87EB9F89A2}">
                <ask:lineSketchStyleProps xmlns:ask="http://schemas.microsoft.com/office/drawing/2018/sketchyshapes" sd="2193005869">
                  <a:prstGeom prst="rect">
                    <a:avLst/>
                  </a:prstGeom>
                  <ask:type>
                    <ask:lineSketchScribble/>
                  </ask:type>
                </ask:lineSketchStyleProps>
              </a:ext>
            </a:extLst>
          </a:ln>
        </p:spPr>
      </p:pic>
      <p:sp>
        <p:nvSpPr>
          <p:cNvPr id="12" name="Arrow: Down 11">
            <a:extLst>
              <a:ext uri="{FF2B5EF4-FFF2-40B4-BE49-F238E27FC236}">
                <a16:creationId xmlns:a16="http://schemas.microsoft.com/office/drawing/2014/main" id="{691EB2BB-B810-481F-B2D0-971D3EA649A0}"/>
              </a:ext>
            </a:extLst>
          </p:cNvPr>
          <p:cNvSpPr/>
          <p:nvPr/>
        </p:nvSpPr>
        <p:spPr>
          <a:xfrm>
            <a:off x="8115300" y="5272088"/>
            <a:ext cx="328613" cy="48577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8852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0AEB028-42A7-4BB3-9C51-480B6693E9F6}"/>
              </a:ext>
            </a:extLst>
          </p:cNvPr>
          <p:cNvSpPr>
            <a:spLocks noGrp="1"/>
          </p:cNvSpPr>
          <p:nvPr>
            <p:ph type="body" idx="4294967295"/>
          </p:nvPr>
        </p:nvSpPr>
        <p:spPr>
          <a:xfrm>
            <a:off x="214602" y="131052"/>
            <a:ext cx="4637315" cy="384338"/>
          </a:xfrm>
          <a:solidFill>
            <a:schemeClr val="tx1"/>
          </a:solidFill>
        </p:spPr>
        <p:txBody>
          <a:bodyPr>
            <a:normAutofit/>
          </a:bodyPr>
          <a:lstStyle/>
          <a:p>
            <a:pPr marL="0" indent="0" algn="ctr">
              <a:buNone/>
            </a:pPr>
            <a:r>
              <a:rPr lang="en-US" sz="2000" b="1" dirty="0">
                <a:solidFill>
                  <a:schemeClr val="bg1"/>
                </a:solidFill>
              </a:rPr>
              <a:t>Q&amp;A Category Classification </a:t>
            </a:r>
            <a:endParaRPr lang="en-US" sz="2000" b="1" dirty="0"/>
          </a:p>
        </p:txBody>
      </p:sp>
      <p:sp>
        <p:nvSpPr>
          <p:cNvPr id="7" name="Text Placeholder 6">
            <a:extLst>
              <a:ext uri="{FF2B5EF4-FFF2-40B4-BE49-F238E27FC236}">
                <a16:creationId xmlns:a16="http://schemas.microsoft.com/office/drawing/2014/main" id="{F3BE6591-EED3-464A-846A-83246732E8C8}"/>
              </a:ext>
            </a:extLst>
          </p:cNvPr>
          <p:cNvSpPr>
            <a:spLocks noGrp="1"/>
          </p:cNvSpPr>
          <p:nvPr>
            <p:ph type="body" sz="quarter" idx="4294967295"/>
          </p:nvPr>
        </p:nvSpPr>
        <p:spPr>
          <a:xfrm>
            <a:off x="6598264" y="97312"/>
            <a:ext cx="5183187" cy="366057"/>
          </a:xfrm>
          <a:solidFill>
            <a:schemeClr val="tx1"/>
          </a:solidFill>
          <a:ln>
            <a:noFill/>
          </a:ln>
        </p:spPr>
        <p:txBody>
          <a:bodyPr>
            <a:normAutofit/>
          </a:bodyPr>
          <a:lstStyle/>
          <a:p>
            <a:pPr marL="0" indent="0" algn="ctr">
              <a:buNone/>
            </a:pPr>
            <a:r>
              <a:rPr lang="en-US" sz="2000" b="1" dirty="0">
                <a:solidFill>
                  <a:schemeClr val="bg1"/>
                </a:solidFill>
              </a:rPr>
              <a:t>Q&amp;A Type Classification </a:t>
            </a:r>
          </a:p>
        </p:txBody>
      </p:sp>
      <p:pic>
        <p:nvPicPr>
          <p:cNvPr id="10" name="Content Placeholder 9" descr="A screenshot of a social media post&#10;&#10;Description automatically generated">
            <a:extLst>
              <a:ext uri="{FF2B5EF4-FFF2-40B4-BE49-F238E27FC236}">
                <a16:creationId xmlns:a16="http://schemas.microsoft.com/office/drawing/2014/main" id="{699CC583-BCBA-4D42-B36D-B80A319C9BD9}"/>
              </a:ext>
            </a:extLst>
          </p:cNvPr>
          <p:cNvPicPr>
            <a:picLocks noGrp="1" noChangeAspect="1"/>
          </p:cNvPicPr>
          <p:nvPr>
            <p:ph sz="quarter" idx="4294967295"/>
          </p:nvPr>
        </p:nvPicPr>
        <p:blipFill rotWithShape="1">
          <a:blip r:embed="rId3">
            <a:extLst>
              <a:ext uri="{28A0092B-C50C-407E-A947-70E740481C1C}">
                <a14:useLocalDpi xmlns:a14="http://schemas.microsoft.com/office/drawing/2010/main" val="0"/>
              </a:ext>
            </a:extLst>
          </a:blip>
          <a:srcRect l="21974" t="26726" r="14522" b="6847"/>
          <a:stretch/>
        </p:blipFill>
        <p:spPr>
          <a:xfrm>
            <a:off x="6636458" y="3694275"/>
            <a:ext cx="5195055" cy="3055238"/>
          </a:xfrm>
        </p:spPr>
      </p:pic>
      <p:sp>
        <p:nvSpPr>
          <p:cNvPr id="2" name="Title 1">
            <a:extLst>
              <a:ext uri="{FF2B5EF4-FFF2-40B4-BE49-F238E27FC236}">
                <a16:creationId xmlns:a16="http://schemas.microsoft.com/office/drawing/2014/main" id="{66DFA9FE-621B-4DB0-872A-F9EC9EA9774F}"/>
              </a:ext>
            </a:extLst>
          </p:cNvPr>
          <p:cNvSpPr>
            <a:spLocks noGrp="1"/>
          </p:cNvSpPr>
          <p:nvPr>
            <p:ph type="title" idx="4294967295"/>
          </p:nvPr>
        </p:nvSpPr>
        <p:spPr>
          <a:xfrm>
            <a:off x="214602" y="4105902"/>
            <a:ext cx="6148875" cy="619667"/>
          </a:xfrm>
          <a:ln>
            <a:solidFill>
              <a:schemeClr val="tx1"/>
            </a:solidFill>
          </a:ln>
          <a:scene3d>
            <a:camera prst="orthographicFront"/>
            <a:lightRig rig="threePt" dir="t"/>
          </a:scene3d>
          <a:sp3d>
            <a:bevelT prst="angle"/>
          </a:sp3d>
        </p:spPr>
        <p:txBody>
          <a:bodyPr>
            <a:noAutofit/>
          </a:bodyPr>
          <a:lstStyle/>
          <a:p>
            <a:r>
              <a:rPr lang="en-US" sz="2500" b="1" dirty="0"/>
              <a:t>Data Exploratory Analysis | Target Distribution</a:t>
            </a:r>
          </a:p>
        </p:txBody>
      </p:sp>
      <p:pic>
        <p:nvPicPr>
          <p:cNvPr id="5" name="Content Placeholder 4" descr="A screenshot of a social media post&#10;&#10;Description automatically generated">
            <a:extLst>
              <a:ext uri="{FF2B5EF4-FFF2-40B4-BE49-F238E27FC236}">
                <a16:creationId xmlns:a16="http://schemas.microsoft.com/office/drawing/2014/main" id="{09AB6D4C-49F9-4F7B-ABB7-E97F3B380472}"/>
              </a:ext>
            </a:extLst>
          </p:cNvPr>
          <p:cNvPicPr>
            <a:picLocks noGrp="1" noChangeAspect="1"/>
          </p:cNvPicPr>
          <p:nvPr>
            <p:ph idx="4294967295"/>
          </p:nvPr>
        </p:nvPicPr>
        <p:blipFill rotWithShape="1">
          <a:blip r:embed="rId4">
            <a:extLst>
              <a:ext uri="{28A0092B-C50C-407E-A947-70E740481C1C}">
                <a14:useLocalDpi xmlns:a14="http://schemas.microsoft.com/office/drawing/2010/main" val="0"/>
              </a:ext>
            </a:extLst>
          </a:blip>
          <a:srcRect l="20890" t="21078" r="33798" b="10094"/>
          <a:stretch/>
        </p:blipFill>
        <p:spPr>
          <a:xfrm>
            <a:off x="615821" y="582869"/>
            <a:ext cx="4044821" cy="3455554"/>
          </a:xfrm>
        </p:spPr>
      </p:pic>
      <p:pic>
        <p:nvPicPr>
          <p:cNvPr id="12" name="Picture 11" descr="A screenshot of a social media post&#10;&#10;Description automatically generated">
            <a:extLst>
              <a:ext uri="{FF2B5EF4-FFF2-40B4-BE49-F238E27FC236}">
                <a16:creationId xmlns:a16="http://schemas.microsoft.com/office/drawing/2014/main" id="{3A6D4C68-6348-48DB-B903-7D644C287760}"/>
              </a:ext>
            </a:extLst>
          </p:cNvPr>
          <p:cNvPicPr>
            <a:picLocks noChangeAspect="1"/>
          </p:cNvPicPr>
          <p:nvPr/>
        </p:nvPicPr>
        <p:blipFill rotWithShape="1">
          <a:blip r:embed="rId5">
            <a:extLst>
              <a:ext uri="{28A0092B-C50C-407E-A947-70E740481C1C}">
                <a14:useLocalDpi xmlns:a14="http://schemas.microsoft.com/office/drawing/2010/main" val="0"/>
              </a:ext>
            </a:extLst>
          </a:blip>
          <a:srcRect l="21964" t="33943" r="32944" b="10828"/>
          <a:stretch/>
        </p:blipFill>
        <p:spPr>
          <a:xfrm>
            <a:off x="6558742" y="582869"/>
            <a:ext cx="4292264" cy="3055238"/>
          </a:xfrm>
          <a:prstGeom prst="rect">
            <a:avLst/>
          </a:prstGeom>
        </p:spPr>
      </p:pic>
      <p:sp>
        <p:nvSpPr>
          <p:cNvPr id="13" name="Rectangle 12">
            <a:extLst>
              <a:ext uri="{FF2B5EF4-FFF2-40B4-BE49-F238E27FC236}">
                <a16:creationId xmlns:a16="http://schemas.microsoft.com/office/drawing/2014/main" id="{51B0E182-18CD-4833-9F93-81846813B089}"/>
              </a:ext>
            </a:extLst>
          </p:cNvPr>
          <p:cNvSpPr/>
          <p:nvPr/>
        </p:nvSpPr>
        <p:spPr>
          <a:xfrm>
            <a:off x="8824878" y="6159730"/>
            <a:ext cx="2866053" cy="589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63534F-B99D-4E91-88F6-6A28F64CB11D}"/>
              </a:ext>
            </a:extLst>
          </p:cNvPr>
          <p:cNvSpPr/>
          <p:nvPr/>
        </p:nvSpPr>
        <p:spPr>
          <a:xfrm>
            <a:off x="9709265" y="3083768"/>
            <a:ext cx="1097280" cy="690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EAA312C-BCFF-4C38-993D-7D0823CEB44C}"/>
              </a:ext>
            </a:extLst>
          </p:cNvPr>
          <p:cNvSpPr txBox="1"/>
          <p:nvPr/>
        </p:nvSpPr>
        <p:spPr>
          <a:xfrm>
            <a:off x="278363" y="4725569"/>
            <a:ext cx="5959151" cy="1815882"/>
          </a:xfrm>
          <a:prstGeom prst="rect">
            <a:avLst/>
          </a:prstGeom>
          <a:noFill/>
        </p:spPr>
        <p:txBody>
          <a:bodyPr wrap="square" rtlCol="0">
            <a:spAutoFit/>
          </a:bodyPr>
          <a:lstStyle/>
          <a:p>
            <a:r>
              <a:rPr lang="en-US" sz="1400" b="1" dirty="0"/>
              <a:t>Problem: Unbalanced Classes </a:t>
            </a:r>
          </a:p>
          <a:p>
            <a:pPr marL="285750" indent="-285750">
              <a:buFont typeface="Wingdings" panose="05000000000000000000" pitchFamily="2" charset="2"/>
              <a:buChar char="v"/>
            </a:pPr>
            <a:r>
              <a:rPr lang="en-US" sz="1400" b="1" dirty="0"/>
              <a:t>Observations</a:t>
            </a:r>
            <a:r>
              <a:rPr lang="en-US" sz="1400" dirty="0"/>
              <a:t> are </a:t>
            </a:r>
            <a:r>
              <a:rPr lang="en-US" sz="1400" b="1" dirty="0"/>
              <a:t>not equally distributed among classes </a:t>
            </a:r>
            <a:r>
              <a:rPr lang="en-US" sz="1400" dirty="0"/>
              <a:t>regarding Q&amp;A Category and Q&amp;A Type Classification</a:t>
            </a:r>
          </a:p>
          <a:p>
            <a:pPr marL="285750" indent="-285750">
              <a:buFont typeface="Wingdings" panose="05000000000000000000" pitchFamily="2" charset="2"/>
              <a:buChar char="v"/>
            </a:pPr>
            <a:r>
              <a:rPr lang="en-US" sz="1400" dirty="0"/>
              <a:t>Extremely affect the accuracy rate of the model – the </a:t>
            </a:r>
            <a:r>
              <a:rPr lang="en-US" sz="1400" b="1" dirty="0"/>
              <a:t>model can be bias towards the target with more observation</a:t>
            </a:r>
          </a:p>
          <a:p>
            <a:r>
              <a:rPr lang="en-US" sz="1400" b="1" dirty="0"/>
              <a:t>Solution: Over-sampling </a:t>
            </a:r>
          </a:p>
          <a:p>
            <a:pPr marL="285750" indent="-285750">
              <a:buFont typeface="Wingdings" panose="05000000000000000000" pitchFamily="2" charset="2"/>
              <a:buChar char="v"/>
            </a:pPr>
            <a:r>
              <a:rPr lang="en-US" sz="1400" dirty="0"/>
              <a:t>Randomly oversampling all observations regarding each target to balance the distribution between classes – </a:t>
            </a:r>
            <a:r>
              <a:rPr lang="en-US" sz="1400" b="1" dirty="0"/>
              <a:t>Perform later after feature engineering</a:t>
            </a:r>
          </a:p>
        </p:txBody>
      </p:sp>
    </p:spTree>
    <p:extLst>
      <p:ext uri="{BB962C8B-B14F-4D97-AF65-F5344CB8AC3E}">
        <p14:creationId xmlns:p14="http://schemas.microsoft.com/office/powerpoint/2010/main" val="223177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1555</Words>
  <Application>Microsoft Office PowerPoint</Application>
  <PresentationFormat>Widescreen</PresentationFormat>
  <Paragraphs>196</Paragraphs>
  <Slides>25</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Google Quest Q&amp;A Classification</vt:lpstr>
      <vt:lpstr>Background</vt:lpstr>
      <vt:lpstr>PROBLEM STATEMENT</vt:lpstr>
      <vt:lpstr>GOOGLE QUEST Q&amp;A LABELLING DATASET</vt:lpstr>
      <vt:lpstr>METHODOLOGY DIAGRAM </vt:lpstr>
      <vt:lpstr>VARIABLES SELECTION</vt:lpstr>
      <vt:lpstr>Q&amp;A TYPE LABELING</vt:lpstr>
      <vt:lpstr>DATA PREPROCESSING</vt:lpstr>
      <vt:lpstr>Data Exploratory Analysis | Target Distribution</vt:lpstr>
      <vt:lpstr>FEATURE ENGINEERING - TFIDF</vt:lpstr>
      <vt:lpstr>PowerPoint Presentation</vt:lpstr>
      <vt:lpstr>OVERSAMPLING </vt:lpstr>
      <vt:lpstr>PART I   Q&amp;A CATEGORY CLASSIFICATION </vt:lpstr>
      <vt:lpstr>MODEL BUILDING  </vt:lpstr>
      <vt:lpstr> MODEL SELECTION | SUPPORT VECTOR MACHINE</vt:lpstr>
      <vt:lpstr>MODEL EVALUATION |PRECISION – RECALL – F1 SCORE</vt:lpstr>
      <vt:lpstr>MODEL EVALUATION | CONFUSION MATRIX</vt:lpstr>
      <vt:lpstr>PART 2  Q&amp;A TYPES CLASSIFICATION</vt:lpstr>
      <vt:lpstr>Model Building</vt:lpstr>
      <vt:lpstr>MODEL SELECTION </vt:lpstr>
      <vt:lpstr>MODEL EVALUATION | PRECISION – RECALL – F1 SCORE</vt:lpstr>
      <vt:lpstr>MODEL EVALUATION | CONFUSION MATRIX</vt:lpstr>
      <vt:lpstr>Conclusion</vt:lpstr>
      <vt:lpstr>Limitation &amp; Recommendation</vt:lpstr>
      <vt:lpstr>Any Question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Quest Q&amp;A Classification</dc:title>
  <dc:creator>Tram</dc:creator>
  <cp:lastModifiedBy>Tram</cp:lastModifiedBy>
  <cp:revision>31</cp:revision>
  <dcterms:created xsi:type="dcterms:W3CDTF">2020-04-21T20:34:00Z</dcterms:created>
  <dcterms:modified xsi:type="dcterms:W3CDTF">2020-04-22T06:58:05Z</dcterms:modified>
</cp:coreProperties>
</file>